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60" r:id="rId11"/>
    <p:sldMasterId id="2147483772" r:id="rId12"/>
    <p:sldMasterId id="2147483788"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Lst>
  <p:notesMasterIdLst>
    <p:notesMasterId r:id="rId24"/>
  </p:notesMasterIdLst>
  <p:sldIdLst>
    <p:sldId id="257" r:id="rId23"/>
    <p:sldId id="258" r:id="rId25"/>
    <p:sldId id="268"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324" r:id="rId43"/>
    <p:sldId id="297" r:id="rId44"/>
    <p:sldId id="325" r:id="rId45"/>
    <p:sldId id="318" r:id="rId46"/>
    <p:sldId id="319" r:id="rId47"/>
    <p:sldId id="320" r:id="rId48"/>
    <p:sldId id="322" r:id="rId49"/>
    <p:sldId id="310" r:id="rId50"/>
    <p:sldId id="305" r:id="rId51"/>
    <p:sldId id="306" r:id="rId52"/>
    <p:sldId id="307" r:id="rId53"/>
    <p:sldId id="308" r:id="rId54"/>
    <p:sldId id="309" r:id="rId55"/>
    <p:sldId id="260" r:id="rId56"/>
    <p:sldId id="261" r:id="rId57"/>
    <p:sldId id="262" r:id="rId58"/>
    <p:sldId id="263" r:id="rId59"/>
    <p:sldId id="311" r:id="rId60"/>
    <p:sldId id="312" r:id="rId61"/>
    <p:sldId id="316" r:id="rId62"/>
    <p:sldId id="314" r:id="rId63"/>
    <p:sldId id="265" r:id="rId64"/>
    <p:sldId id="317" r:id="rId65"/>
    <p:sldId id="266" r:id="rId66"/>
    <p:sldId id="26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0" Type="http://schemas.openxmlformats.org/officeDocument/2006/relationships/tableStyles" Target="tableStyles.xml"/><Relationship Id="rId7" Type="http://schemas.openxmlformats.org/officeDocument/2006/relationships/slideMaster" Target="slideMasters/slideMaster6.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slide" Target="slides/slide44.xml"/><Relationship Id="rId66" Type="http://schemas.openxmlformats.org/officeDocument/2006/relationships/slide" Target="slides/slide43.xml"/><Relationship Id="rId65" Type="http://schemas.openxmlformats.org/officeDocument/2006/relationships/slide" Target="slides/slide42.xml"/><Relationship Id="rId64" Type="http://schemas.openxmlformats.org/officeDocument/2006/relationships/slide" Target="slides/slide41.xml"/><Relationship Id="rId63" Type="http://schemas.openxmlformats.org/officeDocument/2006/relationships/slide" Target="slides/slide40.xml"/><Relationship Id="rId62" Type="http://schemas.openxmlformats.org/officeDocument/2006/relationships/slide" Target="slides/slide39.xml"/><Relationship Id="rId61" Type="http://schemas.openxmlformats.org/officeDocument/2006/relationships/slide" Target="slides/slide38.xml"/><Relationship Id="rId60" Type="http://schemas.openxmlformats.org/officeDocument/2006/relationships/slide" Target="slides/slide37.xml"/><Relationship Id="rId6" Type="http://schemas.openxmlformats.org/officeDocument/2006/relationships/slideMaster" Target="slideMasters/slideMaster5.xml"/><Relationship Id="rId59" Type="http://schemas.openxmlformats.org/officeDocument/2006/relationships/slide" Target="slides/slide36.xml"/><Relationship Id="rId58" Type="http://schemas.openxmlformats.org/officeDocument/2006/relationships/slide" Target="slides/slide35.xml"/><Relationship Id="rId57" Type="http://schemas.openxmlformats.org/officeDocument/2006/relationships/slide" Target="slides/slide34.xml"/><Relationship Id="rId56" Type="http://schemas.openxmlformats.org/officeDocument/2006/relationships/slide" Target="slides/slide33.xml"/><Relationship Id="rId55" Type="http://schemas.openxmlformats.org/officeDocument/2006/relationships/slide" Target="slides/slide32.xml"/><Relationship Id="rId54" Type="http://schemas.openxmlformats.org/officeDocument/2006/relationships/slide" Target="slides/slide31.xml"/><Relationship Id="rId53" Type="http://schemas.openxmlformats.org/officeDocument/2006/relationships/slide" Target="slides/slide30.xml"/><Relationship Id="rId52" Type="http://schemas.openxmlformats.org/officeDocument/2006/relationships/slide" Target="slides/slide29.xml"/><Relationship Id="rId51" Type="http://schemas.openxmlformats.org/officeDocument/2006/relationships/slide" Target="slides/slide28.xml"/><Relationship Id="rId50" Type="http://schemas.openxmlformats.org/officeDocument/2006/relationships/slide" Target="slides/slide27.xml"/><Relationship Id="rId5" Type="http://schemas.openxmlformats.org/officeDocument/2006/relationships/slideMaster" Target="slideMasters/slideMaster4.xml"/><Relationship Id="rId49" Type="http://schemas.openxmlformats.org/officeDocument/2006/relationships/slide" Target="slides/slide26.xml"/><Relationship Id="rId48" Type="http://schemas.openxmlformats.org/officeDocument/2006/relationships/slide" Target="slides/slide25.xml"/><Relationship Id="rId47" Type="http://schemas.openxmlformats.org/officeDocument/2006/relationships/slide" Target="slides/slide24.xml"/><Relationship Id="rId46" Type="http://schemas.openxmlformats.org/officeDocument/2006/relationships/slide" Target="slides/slide23.xml"/><Relationship Id="rId45" Type="http://schemas.openxmlformats.org/officeDocument/2006/relationships/slide" Target="slides/slide22.xml"/><Relationship Id="rId44" Type="http://schemas.openxmlformats.org/officeDocument/2006/relationships/slide" Target="slides/slide21.xml"/><Relationship Id="rId43" Type="http://schemas.openxmlformats.org/officeDocument/2006/relationships/slide" Target="slides/slide20.xml"/><Relationship Id="rId42" Type="http://schemas.openxmlformats.org/officeDocument/2006/relationships/slide" Target="slides/slide19.xml"/><Relationship Id="rId41" Type="http://schemas.openxmlformats.org/officeDocument/2006/relationships/slide" Target="slides/slide18.xml"/><Relationship Id="rId40" Type="http://schemas.openxmlformats.org/officeDocument/2006/relationships/slide" Target="slides/slide17.xml"/><Relationship Id="rId4" Type="http://schemas.openxmlformats.org/officeDocument/2006/relationships/slideMaster" Target="slideMasters/slideMaster3.xml"/><Relationship Id="rId39" Type="http://schemas.openxmlformats.org/officeDocument/2006/relationships/slide" Target="slides/slide16.xml"/><Relationship Id="rId38" Type="http://schemas.openxmlformats.org/officeDocument/2006/relationships/slide" Target="slides/slide15.xml"/><Relationship Id="rId37" Type="http://schemas.openxmlformats.org/officeDocument/2006/relationships/slide" Target="slides/slide14.xml"/><Relationship Id="rId36" Type="http://schemas.openxmlformats.org/officeDocument/2006/relationships/slide" Target="slides/slide13.xml"/><Relationship Id="rId35" Type="http://schemas.openxmlformats.org/officeDocument/2006/relationships/slide" Target="slides/slide12.xml"/><Relationship Id="rId34" Type="http://schemas.openxmlformats.org/officeDocument/2006/relationships/slide" Target="slides/slide11.xml"/><Relationship Id="rId33" Type="http://schemas.openxmlformats.org/officeDocument/2006/relationships/slide" Target="slides/slide10.xml"/><Relationship Id="rId32" Type="http://schemas.openxmlformats.org/officeDocument/2006/relationships/slide" Target="slides/slide9.xml"/><Relationship Id="rId31" Type="http://schemas.openxmlformats.org/officeDocument/2006/relationships/slide" Target="slides/slide8.xml"/><Relationship Id="rId30" Type="http://schemas.openxmlformats.org/officeDocument/2006/relationships/slide" Target="slides/slide7.xml"/><Relationship Id="rId3" Type="http://schemas.openxmlformats.org/officeDocument/2006/relationships/slideMaster" Target="slideMasters/slideMaster2.xml"/><Relationship Id="rId29" Type="http://schemas.openxmlformats.org/officeDocument/2006/relationships/slide" Target="slides/slide6.xml"/><Relationship Id="rId28" Type="http://schemas.openxmlformats.org/officeDocument/2006/relationships/slide" Target="slides/slide5.xml"/><Relationship Id="rId27" Type="http://schemas.openxmlformats.org/officeDocument/2006/relationships/slide" Target="slides/slide4.xml"/><Relationship Id="rId26" Type="http://schemas.openxmlformats.org/officeDocument/2006/relationships/slide" Target="slides/slide3.xml"/><Relationship Id="rId25" Type="http://schemas.openxmlformats.org/officeDocument/2006/relationships/slide" Target="slides/slide2.xml"/><Relationship Id="rId24" Type="http://schemas.openxmlformats.org/officeDocument/2006/relationships/notesMaster" Target="notesMasters/notesMaster1.xml"/><Relationship Id="rId23" Type="http://schemas.openxmlformats.org/officeDocument/2006/relationships/slide" Target="slides/slide1.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ADE6F-70A9-470D-B2CD-8C8F2F8FA2D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73270-3F61-4BA9-8037-EA18F6D8CD8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22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FC4F3CD5-9AE3-4C59-A0EE-890069E6F3E9}"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08227"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E21B5BAC-8E25-454D-A543-D3E49B9A7F32}"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308228"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8229"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308230"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BC581F0F-3EE5-401B-8807-06EBEB5E2245}"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400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5E3C3895-1386-4C08-B885-ABFC027030F3}"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84003"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4781BAE8-1D84-49DD-8D67-C546CE10B979}"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384004"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4005"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384006"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402DF0F5-DAA4-404F-B518-FD1A27F0911E}"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605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38F0A741-1EEF-473E-B6F5-73F7DEFC9069}"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86051"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060ACB2E-ED2E-4BD6-92FF-8B385BE9C053}"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386052"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6053"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809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50DC2791-6525-4A92-984A-01BAD4E3942B}"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88099"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3E3E8D59-E5C2-43AE-A081-83D2A189E9D4}"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388100"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8101"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388102"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DC048B81-C35D-469E-92CD-47B8A563F00F}"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014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DCD3F8DC-A379-452A-A4BB-E6D0C1DC1A02}"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90147" name="Rectangle 1"/>
          <p:cNvSpPr>
            <a:spLocks noGrp="1" noRot="1" noChangeAspect="1" noChangeArrowheads="1" noTextEdit="1"/>
          </p:cNvSpPr>
          <p:nvPr>
            <p:ph type="sldImg"/>
          </p:nvPr>
        </p:nvSpPr>
        <p:spPr>
          <a:xfrm>
            <a:off x="687388" y="1143000"/>
            <a:ext cx="5481637" cy="3084513"/>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0148" name="Rectangle 2"/>
          <p:cNvSpPr>
            <a:spLocks noGrp="1" noChangeArrowheads="1"/>
          </p:cNvSpPr>
          <p:nvPr>
            <p:ph type="body" idx="1"/>
          </p:nvPr>
        </p:nvSpPr>
        <p:spPr>
          <a:xfrm>
            <a:off x="685800" y="4400550"/>
            <a:ext cx="5484813" cy="359886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321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47D76BC1-F9DA-4BB9-B268-A9088849FBB2}"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93219" name="Rectangle 1"/>
          <p:cNvSpPr>
            <a:spLocks noGrp="1" noRot="1" noChangeAspect="1" noChangeArrowheads="1" noTextEdit="1"/>
          </p:cNvSpPr>
          <p:nvPr>
            <p:ph type="sldImg"/>
          </p:nvPr>
        </p:nvSpPr>
        <p:spPr>
          <a:xfrm>
            <a:off x="687388" y="1143000"/>
            <a:ext cx="5481637" cy="3084513"/>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3220" name="Rectangle 2"/>
          <p:cNvSpPr>
            <a:spLocks noGrp="1" noChangeArrowheads="1"/>
          </p:cNvSpPr>
          <p:nvPr>
            <p:ph type="body" idx="1"/>
          </p:nvPr>
        </p:nvSpPr>
        <p:spPr>
          <a:xfrm>
            <a:off x="685800" y="4400550"/>
            <a:ext cx="5484813" cy="359886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A89BEAD3-CDE6-40C7-8D4C-CC79F3C2B648}"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95267" name="Rectangle 1"/>
          <p:cNvSpPr>
            <a:spLocks noGrp="1" noRot="1" noChangeAspect="1" noChangeArrowheads="1" noTextEdit="1"/>
          </p:cNvSpPr>
          <p:nvPr>
            <p:ph type="sldImg"/>
          </p:nvPr>
        </p:nvSpPr>
        <p:spPr>
          <a:xfrm>
            <a:off x="687388" y="1143000"/>
            <a:ext cx="5481637" cy="3084513"/>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5268" name="Rectangle 2"/>
          <p:cNvSpPr>
            <a:spLocks noGrp="1" noChangeArrowheads="1"/>
          </p:cNvSpPr>
          <p:nvPr>
            <p:ph type="body" idx="1"/>
          </p:nvPr>
        </p:nvSpPr>
        <p:spPr>
          <a:xfrm>
            <a:off x="685800" y="4400550"/>
            <a:ext cx="5484813" cy="359886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731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CBC23FB1-7686-42D2-8136-BCCB6DDB00D4}"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97315" name="Rectangle 1"/>
          <p:cNvSpPr>
            <a:spLocks noGrp="1" noRot="1" noChangeAspect="1" noChangeArrowheads="1" noTextEdit="1"/>
          </p:cNvSpPr>
          <p:nvPr>
            <p:ph type="sldImg"/>
          </p:nvPr>
        </p:nvSpPr>
        <p:spPr>
          <a:xfrm>
            <a:off x="687388" y="1143000"/>
            <a:ext cx="5481637" cy="3084513"/>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7316" name="Rectangle 2"/>
          <p:cNvSpPr>
            <a:spLocks noGrp="1" noChangeArrowheads="1"/>
          </p:cNvSpPr>
          <p:nvPr>
            <p:ph type="body" idx="1"/>
          </p:nvPr>
        </p:nvSpPr>
        <p:spPr>
          <a:xfrm>
            <a:off x="685800" y="4400550"/>
            <a:ext cx="5484813" cy="359886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6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8AD4EFF4-C254-448C-ACF0-964506093A8F}"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99363" name="Rectangle 1"/>
          <p:cNvSpPr>
            <a:spLocks noGrp="1" noRot="1" noChangeAspect="1" noChangeArrowheads="1" noTextEdit="1"/>
          </p:cNvSpPr>
          <p:nvPr>
            <p:ph type="sldImg"/>
          </p:nvPr>
        </p:nvSpPr>
        <p:spPr>
          <a:xfrm>
            <a:off x="687388" y="1143000"/>
            <a:ext cx="5481637" cy="3084513"/>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64" name="Rectangle 2"/>
          <p:cNvSpPr>
            <a:spLocks noGrp="1" noChangeArrowheads="1"/>
          </p:cNvSpPr>
          <p:nvPr>
            <p:ph type="body" idx="1"/>
          </p:nvPr>
        </p:nvSpPr>
        <p:spPr>
          <a:xfrm>
            <a:off x="685800" y="4400550"/>
            <a:ext cx="5484813" cy="359886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165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BC82F52F-DE75-4D72-AC84-56C194A1DF09}"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411651" name="Rectangle 1"/>
          <p:cNvSpPr>
            <a:spLocks noGrp="1" noRot="1" noChangeAspect="1" noChangeArrowheads="1" noTextEdit="1"/>
          </p:cNvSpPr>
          <p:nvPr>
            <p:ph type="sldImg"/>
          </p:nvPr>
        </p:nvSpPr>
        <p:spPr>
          <a:xfrm>
            <a:off x="687388" y="1143000"/>
            <a:ext cx="5481637" cy="3084513"/>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1652" name="Rectangle 2"/>
          <p:cNvSpPr>
            <a:spLocks noGrp="1" noChangeArrowheads="1"/>
          </p:cNvSpPr>
          <p:nvPr>
            <p:ph type="body" idx="1"/>
          </p:nvPr>
        </p:nvSpPr>
        <p:spPr>
          <a:xfrm>
            <a:off x="685800" y="4400550"/>
            <a:ext cx="5484813" cy="359886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61122" name="Rectangle 8"/>
          <p:cNvSpPr txBox="1">
            <a:spLocks noGrp="1"/>
          </p:cNvSpPr>
          <p:nvPr>
            <p:ph type="sldNum" sz="quarter"/>
          </p:nvPr>
        </p:nvSpPr>
        <p:spPr>
          <a:xfrm>
            <a:off x="3884613" y="8685213"/>
            <a:ext cx="2968625" cy="455612"/>
          </a:xfrm>
          <a:prstGeom prst="rect">
            <a:avLst/>
          </a:prstGeom>
          <a:noFill/>
          <a:ln w="9525">
            <a:noFill/>
          </a:ln>
        </p:spPr>
        <p:txBody>
          <a:bodyPr lIns="90000" tIns="46800" rIns="90000" bIns="46800" anchor="b" anchorCtr="0"/>
          <a:p>
            <a:pPr lvl="0" algn="r" eaLnBrk="1" hangingPunct="1">
              <a:spcBef>
                <a:spcPct val="0"/>
              </a:spcBef>
              <a:buClrTx/>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dirty="0">
                <a:latin typeface="Calibri" panose="020F0502020204030204" pitchFamily="32" charset="0"/>
                <a:cs typeface="DejaVu Sans" charset="0"/>
              </a:rPr>
            </a:fld>
            <a:endParaRPr lang="en-US" altLang="en-US" dirty="0">
              <a:latin typeface="Calibri" panose="020F0502020204030204" pitchFamily="32" charset="0"/>
              <a:ea typeface="DejaVu Sans" charset="0"/>
              <a:cs typeface="DejaVu Sans" charset="0"/>
            </a:endParaRPr>
          </a:p>
        </p:txBody>
      </p:sp>
      <p:sp>
        <p:nvSpPr>
          <p:cNvPr id="261123" name="Text Box 1"/>
          <p:cNvSpPr txBox="1"/>
          <p:nvPr/>
        </p:nvSpPr>
        <p:spPr>
          <a:xfrm>
            <a:off x="3884613" y="8685213"/>
            <a:ext cx="2970212" cy="457200"/>
          </a:xfrm>
          <a:prstGeom prst="rect">
            <a:avLst/>
          </a:prstGeom>
          <a:noFill/>
          <a:ln w="9525">
            <a:noFill/>
          </a:ln>
        </p:spPr>
        <p:txBody>
          <a:bodyPr lIns="90000" tIns="46800" rIns="90000" bIns="46800" anchor="b" anchorCtr="0"/>
          <a:p>
            <a:pPr lvl="0" algn="r" defTabSz="457200" eaLnBrk="1" hangingPunct="1">
              <a:spcBef>
                <a:spcPct val="0"/>
              </a:spcBef>
              <a:buClrTx/>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dirty="0">
                <a:latin typeface="Calibri" panose="020F0502020204030204" pitchFamily="32" charset="0"/>
                <a:cs typeface="DejaVu Sans" charset="0"/>
              </a:rPr>
            </a:fld>
            <a:endParaRPr lang="en-US" altLang="en-US" dirty="0">
              <a:latin typeface="Calibri" panose="020F0502020204030204" pitchFamily="32" charset="0"/>
              <a:ea typeface="DejaVu Sans" charset="0"/>
              <a:cs typeface="DejaVu Sans" charset="0"/>
            </a:endParaRPr>
          </a:p>
        </p:txBody>
      </p:sp>
      <p:sp>
        <p:nvSpPr>
          <p:cNvPr id="261124" name="Rectangle 2"/>
          <p:cNvSpPr>
            <a:spLocks noTextEdit="1"/>
          </p:cNvSpPr>
          <p:nvPr>
            <p:ph type="sldImg"/>
          </p:nvPr>
        </p:nvSpPr>
        <p:spPr>
          <a:xfrm>
            <a:off x="1371600" y="1143000"/>
            <a:ext cx="4114800" cy="3086100"/>
          </a:xfrm>
          <a:solidFill>
            <a:srgbClr val="FFFFFF">
              <a:alpha val="100000"/>
            </a:srgbClr>
          </a:solidFill>
        </p:spPr>
      </p:sp>
      <p:sp>
        <p:nvSpPr>
          <p:cNvPr id="261125" name="Text Box 3"/>
          <p:cNvSpPr txBox="1"/>
          <p:nvPr/>
        </p:nvSpPr>
        <p:spPr>
          <a:xfrm>
            <a:off x="685800" y="4400550"/>
            <a:ext cx="5486400" cy="3600450"/>
          </a:xfrm>
          <a:prstGeom prst="rect">
            <a:avLst/>
          </a:prstGeom>
          <a:noFill/>
          <a:ln w="9525">
            <a:noFill/>
          </a:ln>
        </p:spPr>
        <p:txBody>
          <a:bodyPr wrap="none" anchor="ctr" anchorCtr="0"/>
          <a:p>
            <a:pPr lvl="0">
              <a:buClr>
                <a:srgbClr val="000000"/>
              </a:buClr>
              <a:buSzPct val="100000"/>
              <a:buFont typeface="Times New Roman" panose="02020603050405020304" pitchFamily="16" charset="0"/>
            </a:pPr>
            <a:endParaRPr lang="en-US" altLang="en-US" dirty="0"/>
          </a:p>
        </p:txBody>
      </p:sp>
      <p:sp>
        <p:nvSpPr>
          <p:cNvPr id="261126" name="Text Box 4"/>
          <p:cNvSpPr txBox="1"/>
          <p:nvPr/>
        </p:nvSpPr>
        <p:spPr>
          <a:xfrm>
            <a:off x="3884613" y="8685213"/>
            <a:ext cx="2971800" cy="458787"/>
          </a:xfrm>
          <a:prstGeom prst="rect">
            <a:avLst/>
          </a:prstGeom>
          <a:noFill/>
          <a:ln w="9525">
            <a:noFill/>
          </a:ln>
        </p:spPr>
        <p:txBody>
          <a:bodyPr lIns="90000" tIns="46800" rIns="90000" bIns="46800" anchor="b" anchorCtr="0"/>
          <a:p>
            <a:pPr lvl="0" algn="r" defTabSz="457200" eaLnBrk="1" hangingPunct="1">
              <a:spcBef>
                <a:spcPct val="0"/>
              </a:spcBef>
              <a:buClrTx/>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0DB2DC-4C9A-4742-B13C-FB6460FD3503}" type="slidenum">
              <a:rPr lang="en-US" altLang="en-US" dirty="0">
                <a:latin typeface="Calibri" panose="020F0502020204030204" pitchFamily="32" charset="0"/>
                <a:cs typeface="Noto Sans CJK SC Regular" charset="0"/>
              </a:rPr>
            </a:fld>
            <a:endParaRPr lang="en-US" altLang="en-US" dirty="0">
              <a:latin typeface="Calibri" panose="020F0502020204030204" pitchFamily="32" charset="0"/>
              <a:ea typeface="Noto Sans CJK SC Regular" charset="0"/>
              <a:cs typeface="Noto Sans CJK SC Regular"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027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2347FE28-3CFB-4FB0-9416-5A603979DE8F}"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10275"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64BE4943-1848-4DDC-8521-D20D9193674A}"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310276"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0277"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310278"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7FE1F08E-B804-4B06-A769-472B46F5E62B}" type="slidenum">
              <a:rPr lang="en-US" altLang="en-US">
                <a:latin typeface="Calibri" panose="020F0502020204030204" pitchFamily="32" charset="0"/>
              </a:rPr>
            </a:fld>
            <a:endParaRPr lang="en-US" altLang="en-US">
              <a:latin typeface="Calibri" panose="020F0502020204030204" pitchFamily="32" charset="0"/>
            </a:endParaRPr>
          </a:p>
        </p:txBody>
      </p:sp>
      <p:sp>
        <p:nvSpPr>
          <p:cNvPr id="2" name="Text Placeholder 1"/>
          <p:cNvSpPr>
            <a:spLocks noGrp="1"/>
          </p:cNvSpPr>
          <p:nvPr>
            <p:ph type="body" idx="3"/>
          </p:nvPr>
        </p:nvSpPr>
        <p:spPr/>
        <p:txBody>
          <a:bodyPr/>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41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32CAEE5E-00B2-46D9-A247-509D443C0710}" type="slidenum">
              <a:rPr lang="en-US" altLang="en-US">
                <a:latin typeface="Calibri" panose="020F0502020204030204" pitchFamily="32" charset="0"/>
              </a:rPr>
            </a:fld>
            <a:endParaRPr lang="en-US" altLang="en-US">
              <a:latin typeface="Calibri" panose="020F0502020204030204" pitchFamily="32" charset="0"/>
            </a:endParaRPr>
          </a:p>
        </p:txBody>
      </p:sp>
      <p:sp>
        <p:nvSpPr>
          <p:cNvPr id="273411" name="Rectangle 1"/>
          <p:cNvSpPr>
            <a:spLocks noGrp="1" noRot="1" noChangeAspect="1" noChangeArrowheads="1" noTextEdit="1"/>
          </p:cNvSpPr>
          <p:nvPr>
            <p:ph type="sldImg"/>
          </p:nvPr>
        </p:nvSpPr>
        <p:spPr>
          <a:xfrm>
            <a:off x="687388" y="1143000"/>
            <a:ext cx="5481637" cy="3084513"/>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3412" name="Rectangle 2"/>
          <p:cNvSpPr>
            <a:spLocks noGrp="1" noChangeArrowheads="1"/>
          </p:cNvSpPr>
          <p:nvPr>
            <p:ph type="body" idx="1"/>
          </p:nvPr>
        </p:nvSpPr>
        <p:spPr>
          <a:xfrm>
            <a:off x="685800" y="4400550"/>
            <a:ext cx="5484813" cy="359886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9pPr>
          </a:lstStyle>
          <a:p>
            <a:pPr>
              <a:spcBef>
                <a:spcPct val="0"/>
              </a:spcBef>
              <a:buClrTx/>
              <a:buFontTx/>
              <a:buNone/>
            </a:pPr>
            <a:fld id="{5FF19076-790A-47FC-BCF0-9428C5238EE2}" type="slidenum">
              <a:rPr lang="en-US" altLang="en-US" smtClean="0"/>
            </a:fld>
            <a:endParaRPr lang="en-US" altLang="en-US" smtClean="0"/>
          </a:p>
        </p:txBody>
      </p:sp>
      <p:sp>
        <p:nvSpPr>
          <p:cNvPr id="336899" name="Rectangle 1"/>
          <p:cNvSpPr>
            <a:spLocks noGrp="1" noRot="1" noChangeAspect="1" noChangeArrowheads="1" noTextEdit="1"/>
          </p:cNvSpPr>
          <p:nvPr>
            <p:ph type="sldImg"/>
          </p:nvPr>
        </p:nvSpPr>
        <p:spPr>
          <a:xfrm>
            <a:off x="90488" y="754063"/>
            <a:ext cx="6616700" cy="372268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0" name="Text Box 2"/>
          <p:cNvSpPr txBox="1">
            <a:spLocks noChangeArrowheads="1"/>
          </p:cNvSpPr>
          <p:nvPr/>
        </p:nvSpPr>
        <p:spPr bwMode="auto">
          <a:xfrm>
            <a:off x="679450" y="4714875"/>
            <a:ext cx="5437188"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F87EFD34-01F2-4090-AF83-B590197DDB31}"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38947"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91AAEB45-7C35-4BDC-A3C6-5B5FB3B10862}" type="slidenum">
              <a:rPr lang="en-US" altLang="en-US" smtClean="0">
                <a:latin typeface="Calibri" panose="020F0502020204030204" pitchFamily="32" charset="0"/>
                <a:ea typeface="DejaVu Sans" charset="0"/>
                <a:cs typeface="DejaVu Sans" charset="0"/>
              </a:rPr>
            </a:fld>
            <a:endParaRPr lang="en-US" altLang="en-US" smtClean="0">
              <a:latin typeface="Calibri" panose="020F0502020204030204" pitchFamily="32" charset="0"/>
              <a:ea typeface="DejaVu Sans" charset="0"/>
              <a:cs typeface="DejaVu Sans" charset="0"/>
            </a:endParaRPr>
          </a:p>
        </p:txBody>
      </p:sp>
      <p:sp>
        <p:nvSpPr>
          <p:cNvPr id="338948"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338950"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635D0A28-DCDD-46ED-9EE0-028C16ADFF65}" type="slidenum">
              <a:rPr lang="en-US" altLang="en-US" smtClean="0">
                <a:latin typeface="Calibri" panose="020F0502020204030204" pitchFamily="32" charset="0"/>
              </a:rPr>
            </a:fld>
            <a:endParaRPr lang="en-US" altLang="en-US" smtClean="0">
              <a:latin typeface="Calibri" panose="020F0502020204030204" pitchFamily="3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099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B7B556C8-FA72-430F-8A17-B3380FB2141B}"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40995"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2C8EAEF1-A0FF-4229-807F-3BED551E0887}" type="slidenum">
              <a:rPr lang="en-US" altLang="en-US" smtClean="0">
                <a:latin typeface="Calibri" panose="020F0502020204030204" pitchFamily="32" charset="0"/>
                <a:ea typeface="DejaVu Sans" charset="0"/>
                <a:cs typeface="DejaVu Sans" charset="0"/>
              </a:rPr>
            </a:fld>
            <a:endParaRPr lang="en-US" altLang="en-US" smtClean="0">
              <a:latin typeface="Calibri" panose="020F0502020204030204" pitchFamily="32" charset="0"/>
              <a:ea typeface="DejaVu Sans" charset="0"/>
              <a:cs typeface="DejaVu Sans" charset="0"/>
            </a:endParaRPr>
          </a:p>
        </p:txBody>
      </p:sp>
      <p:sp>
        <p:nvSpPr>
          <p:cNvPr id="340996"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0997"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340998"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716319B5-32C0-471C-98E3-CB8A5648ECAA}" type="slidenum">
              <a:rPr lang="en-US" altLang="en-US" smtClean="0">
                <a:latin typeface="Calibri" panose="020F0502020204030204" pitchFamily="32" charset="0"/>
              </a:rPr>
            </a:fld>
            <a:endParaRPr lang="en-US" altLang="en-US" smtClean="0">
              <a:latin typeface="Calibri" panose="020F0502020204030204" pitchFamily="3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304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9300F3EC-DEB8-4E96-9189-98BAE7D00D4E}"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43043"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9CAC09CB-F401-4EF3-8762-6D9E7521A7A2}" type="slidenum">
              <a:rPr lang="en-US" altLang="en-US" smtClean="0">
                <a:latin typeface="Calibri" panose="020F0502020204030204" pitchFamily="32" charset="0"/>
                <a:ea typeface="DejaVu Sans" charset="0"/>
                <a:cs typeface="DejaVu Sans" charset="0"/>
              </a:rPr>
            </a:fld>
            <a:endParaRPr lang="en-US" altLang="en-US" smtClean="0">
              <a:latin typeface="Calibri" panose="020F0502020204030204" pitchFamily="32" charset="0"/>
              <a:ea typeface="DejaVu Sans" charset="0"/>
              <a:cs typeface="DejaVu Sans" charset="0"/>
            </a:endParaRPr>
          </a:p>
        </p:txBody>
      </p:sp>
      <p:sp>
        <p:nvSpPr>
          <p:cNvPr id="343044"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3045"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343046"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189F0054-1912-4B13-887D-DED782618AE3}" type="slidenum">
              <a:rPr lang="en-US" altLang="en-US" smtClean="0">
                <a:latin typeface="Calibri" panose="020F0502020204030204" pitchFamily="32" charset="0"/>
              </a:rPr>
            </a:fld>
            <a:endParaRPr lang="en-US" altLang="en-US" smtClean="0">
              <a:latin typeface="Calibri" panose="020F0502020204030204" pitchFamily="3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62F00DB1-49C5-415D-90E8-4C2E088DD8E2}"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45091"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0EFB65FA-5BD7-4B75-A220-782A29E2E4E5}" type="slidenum">
              <a:rPr lang="en-US" altLang="en-US" smtClean="0">
                <a:latin typeface="Calibri" panose="020F0502020204030204" pitchFamily="32" charset="0"/>
                <a:ea typeface="DejaVu Sans" charset="0"/>
                <a:cs typeface="DejaVu Sans" charset="0"/>
              </a:rPr>
            </a:fld>
            <a:endParaRPr lang="en-US" altLang="en-US" smtClean="0">
              <a:latin typeface="Calibri" panose="020F0502020204030204" pitchFamily="32" charset="0"/>
              <a:ea typeface="DejaVu Sans" charset="0"/>
              <a:cs typeface="DejaVu Sans" charset="0"/>
            </a:endParaRPr>
          </a:p>
        </p:txBody>
      </p:sp>
      <p:sp>
        <p:nvSpPr>
          <p:cNvPr id="345092"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5093"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345094"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829E50C6-F8E5-49AC-98B3-009FEBD6670E}" type="slidenum">
              <a:rPr lang="en-US" altLang="en-US" smtClean="0">
                <a:latin typeface="Calibri" panose="020F0502020204030204" pitchFamily="32" charset="0"/>
              </a:rPr>
            </a:fld>
            <a:endParaRPr lang="en-US" altLang="en-US" smtClean="0">
              <a:latin typeface="Calibri" panose="020F0502020204030204" pitchFamily="3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45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F9B5F63D-985E-4DFE-911D-4BEDD5F593C8}"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275459"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BF114865-D84C-4744-B3F9-D44708A4C678}"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275460"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5461"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75462"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19A1FAF7-8C4F-4C47-A827-16E5D4F20D32}"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7506"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9pPr>
          </a:lstStyle>
          <a:p>
            <a:pPr>
              <a:spcBef>
                <a:spcPct val="0"/>
              </a:spcBef>
              <a:buClrTx/>
              <a:buFontTx/>
              <a:buNone/>
            </a:pPr>
            <a:fld id="{28E1ACA4-049A-48F6-BEA0-7DCA21AD4F98}" type="slidenum">
              <a:rPr lang="en-US" altLang="en-US" smtClean="0"/>
            </a:fld>
            <a:endParaRPr lang="en-US" altLang="en-US" smtClean="0"/>
          </a:p>
        </p:txBody>
      </p:sp>
      <p:sp>
        <p:nvSpPr>
          <p:cNvPr id="277507" name="Rectangle 1"/>
          <p:cNvSpPr>
            <a:spLocks noGrp="1" noRot="1" noChangeAspect="1" noChangeArrowheads="1" noTextEdit="1"/>
          </p:cNvSpPr>
          <p:nvPr>
            <p:ph type="sldImg"/>
          </p:nvPr>
        </p:nvSpPr>
        <p:spPr>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7508" name="Text Box 2"/>
          <p:cNvSpPr txBox="1">
            <a:spLocks noChangeArrowheads="1"/>
          </p:cNvSpPr>
          <p:nvPr/>
        </p:nvSpPr>
        <p:spPr bwMode="auto">
          <a:xfrm>
            <a:off x="685800" y="4400550"/>
            <a:ext cx="5483225" cy="359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955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9pPr>
          </a:lstStyle>
          <a:p>
            <a:pPr>
              <a:spcBef>
                <a:spcPct val="0"/>
              </a:spcBef>
              <a:buClrTx/>
              <a:buFontTx/>
              <a:buNone/>
            </a:pPr>
            <a:fld id="{2075A7D1-819E-4012-99DB-03B0BECC5588}" type="slidenum">
              <a:rPr lang="en-US" altLang="en-US" smtClean="0"/>
            </a:fld>
            <a:endParaRPr lang="en-US" altLang="en-US" smtClean="0"/>
          </a:p>
        </p:txBody>
      </p:sp>
      <p:sp>
        <p:nvSpPr>
          <p:cNvPr id="279555" name="Text Box 1"/>
          <p:cNvSpPr txBox="1">
            <a:spLocks noChangeArrowheads="1"/>
          </p:cNvSpPr>
          <p:nvPr/>
        </p:nvSpPr>
        <p:spPr bwMode="auto">
          <a:xfrm>
            <a:off x="3884613" y="8685213"/>
            <a:ext cx="29686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BAF94F13-7CD0-4263-97DE-C6B37A0A8F64}" type="slidenum">
              <a:rPr lang="en-US" altLang="en-US">
                <a:ea typeface="DejaVu Sans" charset="0"/>
                <a:cs typeface="DejaVu Sans" charset="0"/>
              </a:rPr>
            </a:fld>
            <a:endParaRPr lang="en-US" altLang="en-US">
              <a:ea typeface="DejaVu Sans" charset="0"/>
              <a:cs typeface="DejaVu Sans" charset="0"/>
            </a:endParaRPr>
          </a:p>
        </p:txBody>
      </p:sp>
      <p:sp>
        <p:nvSpPr>
          <p:cNvPr id="279556"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9557"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79558"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F3393CF9-F98E-41AA-B9A6-E22A232DA95D}"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1602"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9pPr>
          </a:lstStyle>
          <a:p>
            <a:pPr>
              <a:spcBef>
                <a:spcPct val="0"/>
              </a:spcBef>
              <a:buClrTx/>
              <a:buFontTx/>
              <a:buNone/>
            </a:pPr>
            <a:fld id="{9415DD7B-6F9F-4AF1-A59B-39B22A4A415B}" type="slidenum">
              <a:rPr lang="en-US" altLang="en-US" smtClean="0"/>
            </a:fld>
            <a:endParaRPr lang="en-US" altLang="en-US" smtClean="0"/>
          </a:p>
        </p:txBody>
      </p:sp>
      <p:sp>
        <p:nvSpPr>
          <p:cNvPr id="281603" name="Text Box 1"/>
          <p:cNvSpPr txBox="1">
            <a:spLocks noChangeArrowheads="1"/>
          </p:cNvSpPr>
          <p:nvPr/>
        </p:nvSpPr>
        <p:spPr bwMode="auto">
          <a:xfrm>
            <a:off x="3884613" y="8685213"/>
            <a:ext cx="29686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FA9F1EF5-995D-4F58-8212-35AAB400BAA6}" type="slidenum">
              <a:rPr lang="en-US" altLang="en-US">
                <a:ea typeface="DejaVu Sans" charset="0"/>
                <a:cs typeface="DejaVu Sans" charset="0"/>
              </a:rPr>
            </a:fld>
            <a:endParaRPr lang="en-US" altLang="en-US">
              <a:ea typeface="DejaVu Sans" charset="0"/>
              <a:cs typeface="DejaVu Sans" charset="0"/>
            </a:endParaRPr>
          </a:p>
        </p:txBody>
      </p:sp>
      <p:sp>
        <p:nvSpPr>
          <p:cNvPr id="281604"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1605"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81606"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FCDB4C79-5A54-4375-B78A-D3246876142A}"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9pPr>
          </a:lstStyle>
          <a:p>
            <a:pPr>
              <a:spcBef>
                <a:spcPct val="0"/>
              </a:spcBef>
              <a:buClrTx/>
              <a:buFontTx/>
              <a:buNone/>
            </a:pPr>
            <a:fld id="{16D64DA0-19C3-494C-A08F-00D6C9939240}" type="slidenum">
              <a:rPr lang="en-US" altLang="en-US" smtClean="0"/>
            </a:fld>
            <a:endParaRPr lang="en-US" altLang="en-US" smtClean="0"/>
          </a:p>
        </p:txBody>
      </p:sp>
      <p:sp>
        <p:nvSpPr>
          <p:cNvPr id="361475" name="Text Box 1"/>
          <p:cNvSpPr txBox="1">
            <a:spLocks noChangeArrowheads="1"/>
          </p:cNvSpPr>
          <p:nvPr/>
        </p:nvSpPr>
        <p:spPr bwMode="auto">
          <a:xfrm>
            <a:off x="3851275" y="943133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hangingPunct="0">
              <a:spcBef>
                <a:spcPct val="0"/>
              </a:spcBef>
              <a:spcAft>
                <a:spcPct val="0"/>
              </a:spcAft>
              <a:buClrTx/>
              <a:buFontTx/>
              <a:buNone/>
            </a:pPr>
            <a:fld id="{F4DA5933-204E-4C44-B875-C0BFB6E62989}" type="slidenum">
              <a:rPr lang="en-US" altLang="en-US" sz="1300">
                <a:ea typeface="DejaVu Sans" charset="0"/>
                <a:cs typeface="DejaVu Sans" charset="0"/>
              </a:rPr>
            </a:fld>
            <a:endParaRPr lang="en-US" altLang="en-US" sz="1300">
              <a:ea typeface="DejaVu Sans" charset="0"/>
              <a:cs typeface="DejaVu Sans" charset="0"/>
            </a:endParaRPr>
          </a:p>
        </p:txBody>
      </p:sp>
      <p:sp>
        <p:nvSpPr>
          <p:cNvPr id="361476" name="Rectangle 2"/>
          <p:cNvSpPr>
            <a:spLocks noGrp="1" noRot="1" noChangeAspect="1" noChangeArrowheads="1" noTextEdit="1"/>
          </p:cNvSpPr>
          <p:nvPr>
            <p:ph type="sldImg"/>
          </p:nvPr>
        </p:nvSpPr>
        <p:spPr>
          <a:xfrm>
            <a:off x="92075" y="776288"/>
            <a:ext cx="6616700" cy="372268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1477" name="Text Box 3"/>
          <p:cNvSpPr txBox="1">
            <a:spLocks noChangeArrowheads="1"/>
          </p:cNvSpPr>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2930"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9pPr>
          </a:lstStyle>
          <a:p>
            <a:pPr>
              <a:spcBef>
                <a:spcPct val="0"/>
              </a:spcBef>
              <a:buClrTx/>
              <a:buFontTx/>
              <a:buNone/>
            </a:pPr>
            <a:fld id="{B16180D4-F485-4AD3-A62F-9C3C9E5A050F}" type="slidenum">
              <a:rPr lang="en-US" altLang="en-US" smtClean="0"/>
            </a:fld>
            <a:endParaRPr lang="en-US" altLang="en-US" smtClean="0"/>
          </a:p>
        </p:txBody>
      </p:sp>
      <p:sp>
        <p:nvSpPr>
          <p:cNvPr id="252931" name="Text Box 1"/>
          <p:cNvSpPr txBox="1">
            <a:spLocks noChangeArrowheads="1"/>
          </p:cNvSpPr>
          <p:nvPr/>
        </p:nvSpPr>
        <p:spPr bwMode="auto">
          <a:xfrm>
            <a:off x="3884613" y="8685213"/>
            <a:ext cx="29686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D776BB4D-108A-462D-BF61-7ED563462DF1}" type="slidenum">
              <a:rPr lang="en-US" altLang="en-US">
                <a:ea typeface="DejaVu Sans" charset="0"/>
                <a:cs typeface="DejaVu Sans" charset="0"/>
              </a:rPr>
            </a:fld>
            <a:endParaRPr lang="en-US" altLang="en-US">
              <a:ea typeface="DejaVu Sans" charset="0"/>
              <a:cs typeface="DejaVu Sans" charset="0"/>
            </a:endParaRPr>
          </a:p>
        </p:txBody>
      </p:sp>
      <p:sp>
        <p:nvSpPr>
          <p:cNvPr id="252932"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2933"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52934"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3715823C-6AA5-4AB2-9A81-2550FA033D12}"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3650"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9pPr>
          </a:lstStyle>
          <a:p>
            <a:pPr>
              <a:spcBef>
                <a:spcPct val="0"/>
              </a:spcBef>
              <a:buClrTx/>
              <a:buFontTx/>
              <a:buNone/>
            </a:pPr>
            <a:fld id="{251F44F6-FAC4-4948-9664-C5F9C6AB7BC5}" type="slidenum">
              <a:rPr lang="en-US" altLang="en-US"/>
            </a:fld>
            <a:endParaRPr lang="en-US" altLang="en-US"/>
          </a:p>
        </p:txBody>
      </p:sp>
      <p:sp>
        <p:nvSpPr>
          <p:cNvPr id="283651" name="Text Box 1"/>
          <p:cNvSpPr txBox="1">
            <a:spLocks noChangeArrowheads="1"/>
          </p:cNvSpPr>
          <p:nvPr/>
        </p:nvSpPr>
        <p:spPr bwMode="auto">
          <a:xfrm>
            <a:off x="3884613" y="8685213"/>
            <a:ext cx="29686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499624A9-3C27-40DB-B6AB-C34B6FCBB885}" type="slidenum">
              <a:rPr lang="en-US" altLang="en-US">
                <a:ea typeface="DejaVu Sans" charset="0"/>
                <a:cs typeface="DejaVu Sans" charset="0"/>
              </a:rPr>
            </a:fld>
            <a:endParaRPr lang="en-US" altLang="en-US">
              <a:ea typeface="DejaVu Sans" charset="0"/>
              <a:cs typeface="DejaVu Sans" charset="0"/>
            </a:endParaRPr>
          </a:p>
        </p:txBody>
      </p:sp>
      <p:sp>
        <p:nvSpPr>
          <p:cNvPr id="283652"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3653"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83654"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6CA9CE04-E33C-4E12-8E0C-BDC87D05FA36}"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9pPr>
          </a:lstStyle>
          <a:p>
            <a:pPr>
              <a:spcBef>
                <a:spcPct val="0"/>
              </a:spcBef>
              <a:buClrTx/>
              <a:buFontTx/>
              <a:buNone/>
            </a:pPr>
            <a:fld id="{CF455E92-3805-48D2-BC43-B7F919C4D401}" type="slidenum">
              <a:rPr lang="en-US" altLang="en-US" smtClean="0"/>
            </a:fld>
            <a:endParaRPr lang="en-US" altLang="en-US" smtClean="0"/>
          </a:p>
        </p:txBody>
      </p:sp>
      <p:sp>
        <p:nvSpPr>
          <p:cNvPr id="257027" name="Text Box 1"/>
          <p:cNvSpPr txBox="1">
            <a:spLocks noChangeArrowheads="1"/>
          </p:cNvSpPr>
          <p:nvPr/>
        </p:nvSpPr>
        <p:spPr bwMode="auto">
          <a:xfrm>
            <a:off x="3884613" y="8685213"/>
            <a:ext cx="29686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7723EB1D-ED6A-4036-A8A2-9D9629214588}" type="slidenum">
              <a:rPr lang="en-US" altLang="en-US">
                <a:ea typeface="DejaVu Sans" charset="0"/>
                <a:cs typeface="DejaVu Sans" charset="0"/>
              </a:rPr>
            </a:fld>
            <a:endParaRPr lang="en-US" altLang="en-US">
              <a:ea typeface="DejaVu Sans" charset="0"/>
              <a:cs typeface="DejaVu Sans" charset="0"/>
            </a:endParaRPr>
          </a:p>
        </p:txBody>
      </p:sp>
      <p:sp>
        <p:nvSpPr>
          <p:cNvPr id="257028"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7029"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57030"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FCE76C4A-7357-4DEE-A295-95E6F486940C}"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774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B53AA4D6-172A-4F0A-8AF2-81C20B1D4FED}"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287747"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2CC05310-D2FA-4A92-BFD3-27F0CB92D8EE}"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287748"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7749"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87750"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0074EA5A-A1A3-43CA-B2A9-C9CE72A5AEF6}"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6ADD407D-C7C9-4094-B380-051106B8E3C7}" type="slidenum">
              <a:rPr lang="en-US" altLang="en-US">
                <a:latin typeface="Calibri" panose="020F0502020204030204" pitchFamily="32" charset="0"/>
              </a:rPr>
            </a:fld>
            <a:endParaRPr lang="en-US" altLang="en-US">
              <a:latin typeface="Calibri" panose="020F0502020204030204" pitchFamily="32" charset="0"/>
            </a:endParaRPr>
          </a:p>
        </p:txBody>
      </p:sp>
      <p:sp>
        <p:nvSpPr>
          <p:cNvPr id="259075"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E66078F6-8284-423D-BBD9-E2A4E64A0CAF}"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259076"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9077"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59078"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5F757423-6FAA-40BC-A8A4-2844D069B2AC}"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79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1CD16DCB-646E-467D-A5FF-B25507D04D1E}"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289795"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D6883197-1882-4C9E-B20B-E7164AE120E7}"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289796"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9797"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89798"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F10EFCEA-B18D-4008-A7EB-2BF3AC805D99}"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FEEE7C95-4849-446A-9A67-347EE5E416FE}"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291843"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D9FDCCB2-863C-41BE-88D5-1DF7A109C8C3}"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291844"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1845"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91846"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2C42EFDD-BABA-46E3-927B-98EA242F3AB6}"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1pPr>
            <a:lvl2pPr marL="685800" indent="-263525">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2pPr>
            <a:lvl3pPr marL="1054100" indent="-209550">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3pPr>
            <a:lvl4pPr marL="1476375" indent="-209550">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4pPr>
            <a:lvl5pPr marL="1898650" indent="-209550">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5pPr>
            <a:lvl6pPr marL="2355850" indent="-20955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6pPr>
            <a:lvl7pPr marL="2813050" indent="-20955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7pPr>
            <a:lvl8pPr marL="3270250" indent="-20955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8pPr>
            <a:lvl9pPr marL="3727450" indent="-20955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9pPr>
          </a:lstStyle>
          <a:p>
            <a:pPr>
              <a:spcBef>
                <a:spcPct val="0"/>
              </a:spcBef>
              <a:buClrTx/>
              <a:buFontTx/>
              <a:buNone/>
            </a:pPr>
            <a:fld id="{1B766CBD-E762-4334-BFCC-5EBD8706C8CD}" type="slidenum">
              <a:rPr lang="en-GB" altLang="en-US" smtClean="0"/>
            </a:fld>
            <a:endParaRPr lang="en-GB" altLang="en-US" smtClean="0"/>
          </a:p>
        </p:txBody>
      </p:sp>
      <p:sp>
        <p:nvSpPr>
          <p:cNvPr id="369667" name="Rectangle 2"/>
          <p:cNvSpPr>
            <a:spLocks noGrp="1" noRot="1" noChangeAspect="1" noChangeArrowheads="1" noTextEdit="1"/>
          </p:cNvSpPr>
          <p:nvPr>
            <p:ph type="sldImg"/>
          </p:nvPr>
        </p:nvSpPr>
        <p:spPr>
          <a:xfrm>
            <a:off x="382588" y="714375"/>
            <a:ext cx="6096000" cy="3429000"/>
          </a:xfrm>
        </p:spPr>
      </p:sp>
      <p:sp>
        <p:nvSpPr>
          <p:cNvPr id="369668" name="Rectangle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z="1800" smtClean="0">
              <a:latin typeface="Times New Roman" panose="02020603050405020304"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6" charset="0"/>
              </a:defRPr>
            </a:lvl9pPr>
          </a:lstStyle>
          <a:p>
            <a:pPr>
              <a:spcBef>
                <a:spcPct val="0"/>
              </a:spcBef>
              <a:buClrTx/>
              <a:buFontTx/>
              <a:buNone/>
            </a:pPr>
            <a:fld id="{2315ED58-C9EB-41B8-82DC-AD217B89286D}" type="slidenum">
              <a:rPr lang="en-GB" altLang="en-US" smtClean="0"/>
            </a:fld>
            <a:endParaRPr lang="en-GB" altLang="en-US" smtClean="0"/>
          </a:p>
        </p:txBody>
      </p:sp>
      <p:sp>
        <p:nvSpPr>
          <p:cNvPr id="371715" name="Rectangle 2"/>
          <p:cNvSpPr>
            <a:spLocks noGrp="1" noRot="1" noChangeAspect="1" noChangeArrowheads="1" noTextEdit="1"/>
          </p:cNvSpPr>
          <p:nvPr>
            <p:ph type="sldImg"/>
          </p:nvPr>
        </p:nvSpPr>
        <p:spPr>
          <a:xfrm>
            <a:off x="382588" y="714375"/>
            <a:ext cx="6096000" cy="3429000"/>
          </a:xfrm>
        </p:spPr>
      </p:sp>
      <p:sp>
        <p:nvSpPr>
          <p:cNvPr id="371716" name="Rectangle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Lst>
        </p:spPr>
        <p:txBody>
          <a:bodyPr/>
          <a:lstStyle/>
          <a:p>
            <a:pPr eaLnBrk="1" hangingPunct="1"/>
            <a:r>
              <a:rPr lang="fr-FR" altLang="en-US" sz="2000" smtClean="0">
                <a:latin typeface="Times New Roman" panose="02020603050405020304" pitchFamily="16" charset="0"/>
              </a:rPr>
              <a:t>.</a:t>
            </a:r>
            <a:endParaRPr lang="fr-FR" altLang="en-US" sz="2000" smtClean="0">
              <a:latin typeface="Times New Roman" panose="02020603050405020304" pitchFamily="1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98AB5D8F-21CB-4BB6-9202-6B7E491BDFF6}"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75811"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48C8C005-C1D5-4C52-8599-4977FEF5182B}"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375812"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5813"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375814" name="Text Box 4"/>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34B7EE27-4212-4B1F-9DDF-EE2509DA8E12}" type="slidenum">
              <a:rPr lang="en-US" altLang="en-US">
                <a:latin typeface="Calibri" panose="020F0502020204030204" pitchFamily="32" charset="0"/>
              </a:rPr>
            </a:fld>
            <a:endParaRPr lang="en-US" altLang="en-US">
              <a:latin typeface="Calibri" panose="020F0502020204030204"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785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1EEB94E4-25B1-4C61-B495-C7625ED0E0F2}"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77859"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ED8506BA-5B4D-4004-A4C5-828874903733}"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377860"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7861"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F60D0CEF-D8AC-4596-A602-A471D893E9A3}"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79907"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366D6035-B2AF-44E5-8A5C-2BAC276C7D62}"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379908"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9909"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spcBef>
                <a:spcPct val="0"/>
              </a:spcBef>
              <a:buClrTx/>
              <a:buFontTx/>
              <a:buNone/>
            </a:pPr>
            <a:fld id="{D252B856-01AF-4EC8-8D4E-83BD0E9C7FA1}" type="slidenum">
              <a:rPr lang="en-US" altLang="en-US" smtClean="0">
                <a:latin typeface="Calibri" panose="020F0502020204030204" pitchFamily="32" charset="0"/>
              </a:rPr>
            </a:fld>
            <a:endParaRPr lang="en-US" altLang="en-US" smtClean="0">
              <a:latin typeface="Calibri" panose="020F0502020204030204" pitchFamily="32" charset="0"/>
            </a:endParaRPr>
          </a:p>
        </p:txBody>
      </p:sp>
      <p:sp>
        <p:nvSpPr>
          <p:cNvPr id="381955" name="Text Box 1"/>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1pPr>
            <a:lvl2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2pPr>
            <a:lvl3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3pPr>
            <a:lvl4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4pPr>
            <a:lvl5pPr>
              <a:spcBef>
                <a:spcPct val="30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6" charset="0"/>
              </a:defRPr>
            </a:lvl9pPr>
          </a:lstStyle>
          <a:p>
            <a:pPr algn="r" defTabSz="457200" fontAlgn="base">
              <a:spcBef>
                <a:spcPct val="0"/>
              </a:spcBef>
              <a:spcAft>
                <a:spcPct val="0"/>
              </a:spcAft>
              <a:buClrTx/>
              <a:buFontTx/>
              <a:buNone/>
            </a:pPr>
            <a:fld id="{9DE3BD27-1B34-4738-B186-4D6DE8D84950}" type="slidenum">
              <a:rPr lang="en-US" altLang="en-US">
                <a:latin typeface="Calibri" panose="020F0502020204030204" pitchFamily="32" charset="0"/>
                <a:ea typeface="DejaVu Sans" charset="0"/>
                <a:cs typeface="DejaVu Sans" charset="0"/>
              </a:rPr>
            </a:fld>
            <a:endParaRPr lang="en-US" altLang="en-US">
              <a:latin typeface="Calibri" panose="020F0502020204030204" pitchFamily="32" charset="0"/>
              <a:ea typeface="DejaVu Sans" charset="0"/>
              <a:cs typeface="DejaVu Sans" charset="0"/>
            </a:endParaRPr>
          </a:p>
        </p:txBody>
      </p:sp>
      <p:sp>
        <p:nvSpPr>
          <p:cNvPr id="381956" name="Rectangle 2"/>
          <p:cNvSpPr>
            <a:spLocks noGrp="1" noRot="1" noChangeAspect="1" noChangeArrowheads="1" noTextEdit="1"/>
          </p:cNvSpPr>
          <p:nvPr>
            <p:ph type="sldImg"/>
          </p:nvPr>
        </p:nvSpPr>
        <p:spPr>
          <a:xfrm>
            <a:off x="685800" y="1143000"/>
            <a:ext cx="5486400" cy="30861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1957"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24F1C63A-A2A0-422B-B659-CBF4D9AD6835}" type="slidenum">
              <a:rPr lang="ro-RO" altLang="en-US"/>
            </a:fld>
            <a:endParaRPr lang="ro-RO"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4010D009-1088-466F-BFE3-5EC680BE7062}" type="slidenum">
              <a:rPr lang="ro-RO" altLang="en-US"/>
            </a:fld>
            <a:endParaRPr lang="ro-RO"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609600"/>
            <a:ext cx="103632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hasCustomPrompt="1"/>
          </p:nvPr>
        </p:nvSpPr>
        <p:spPr>
          <a:xfrm>
            <a:off x="9144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976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D293B217-37D0-4F18-B4B1-C01695366696}" type="slidenum">
              <a:rPr lang="en-GB"/>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609600"/>
            <a:ext cx="103632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hasCustomPrompt="1"/>
          </p:nvPr>
        </p:nvSpPr>
        <p:spPr>
          <a:xfrm>
            <a:off x="9144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6197600" y="19812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6197600" y="41148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7"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8"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5BBC6E93-1C13-44DD-BAA2-36303487F095}" type="slidenum">
              <a:rPr lang="en-GB"/>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609600"/>
            <a:ext cx="10363200" cy="1143000"/>
          </a:xfrm>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9144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6197600" y="19812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6197600" y="41148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7"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8"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93C41099-881A-4EF0-9BF4-6DB5D96FF641}" type="slidenum">
              <a:rPr lang="en-GB"/>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hasCustomPrompt="1"/>
          </p:nvPr>
        </p:nvSpPr>
        <p:spPr>
          <a:xfrm>
            <a:off x="914400" y="609600"/>
            <a:ext cx="10363200" cy="54864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3"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4"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5"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D97EA41D-817A-4618-A7F0-3AA6D456A078}" type="slidenum">
              <a:rPr lang="en-GB"/>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CA25A3EF-EE64-457A-B229-BF57D2B368C7}" type="slidenum">
              <a:rPr lang="ro-RO" altLang="en-US"/>
            </a:fld>
            <a:endParaRPr lang="ro-RO"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81990F09-E63F-4E8D-AED0-C029D05E0454}" type="slidenum">
              <a:rPr lang="ro-RO" altLang="en-US"/>
            </a:fld>
            <a:endParaRPr lang="ro-RO"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5"/>
          <p:cNvSpPr>
            <a:spLocks noGrp="1" noChangeArrowheads="1"/>
          </p:cNvSpPr>
          <p:nvPr>
            <p:ph type="sldNum" idx="10"/>
          </p:nvPr>
        </p:nvSpPr>
        <p:spPr/>
        <p:txBody>
          <a:bodyPr/>
          <a:lstStyle>
            <a:lvl1pPr>
              <a:defRPr/>
            </a:lvl1pPr>
          </a:lstStyle>
          <a:p>
            <a:pPr>
              <a:defRPr/>
            </a:pPr>
            <a:fld id="{FB9D1146-E0D7-41FF-87A3-A61801CA1242}" type="slidenum">
              <a:rPr lang="ro-RO" altLang="en-US"/>
            </a:fld>
            <a:endParaRPr lang="ro-RO"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6"/>
            <a:ext cx="5154084"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825626"/>
            <a:ext cx="5154083"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5"/>
          <p:cNvSpPr>
            <a:spLocks noGrp="1" noChangeArrowheads="1"/>
          </p:cNvSpPr>
          <p:nvPr>
            <p:ph type="sldNum" idx="10"/>
          </p:nvPr>
        </p:nvSpPr>
        <p:spPr/>
        <p:txBody>
          <a:bodyPr/>
          <a:lstStyle>
            <a:lvl1pPr>
              <a:defRPr/>
            </a:lvl1pPr>
          </a:lstStyle>
          <a:p>
            <a:pPr>
              <a:defRPr/>
            </a:pPr>
            <a:fld id="{3C6DD5B1-3603-4E75-B27A-F5D184BA9FB0}" type="slidenum">
              <a:rPr lang="ro-RO" altLang="en-US"/>
            </a:fld>
            <a:endParaRPr lang="ro-RO"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5"/>
          <p:cNvSpPr>
            <a:spLocks noGrp="1" noChangeArrowheads="1"/>
          </p:cNvSpPr>
          <p:nvPr>
            <p:ph type="sldNum" idx="10"/>
          </p:nvPr>
        </p:nvSpPr>
        <p:spPr/>
        <p:txBody>
          <a:bodyPr/>
          <a:lstStyle>
            <a:lvl1pPr>
              <a:defRPr/>
            </a:lvl1pPr>
          </a:lstStyle>
          <a:p>
            <a:pPr>
              <a:defRPr/>
            </a:pPr>
            <a:fld id="{7E183F21-F6C3-477D-9A59-FA7C63467B38}" type="slidenum">
              <a:rPr lang="ro-RO" altLang="en-US"/>
            </a:fld>
            <a:endParaRPr lang="ro-RO"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C72564FF-EAFB-421E-8A12-AC8271E9F7DE}" type="slidenum">
              <a:rPr lang="ro-RO" altLang="en-US"/>
            </a:fld>
            <a:endParaRPr lang="ro-RO"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785" y="365126"/>
            <a:ext cx="2626783" cy="5808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6"/>
            <a:ext cx="7681384" cy="58086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014095A9-F7D7-456C-88D8-59037A89405F}" type="slidenum">
              <a:rPr lang="ro-RO" altLang="en-US"/>
            </a:fld>
            <a:endParaRPr lang="ro-RO"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6A7875C5-BB16-4E43-83DB-FCFACB55D2B9}" type="slidenum">
              <a:rPr lang="ro-RO" altLang="en-US"/>
            </a:fld>
            <a:endParaRPr lang="ro-RO"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EE7C3179-E29B-4986-A065-E643DDD97BEF}" type="slidenum">
              <a:rPr lang="ro-RO" altLang="en-US"/>
            </a:fld>
            <a:endParaRPr lang="ro-RO"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16685234-D25C-4C49-8AA6-3E4B949FA03C}" type="slidenum">
              <a:rPr lang="ro-RO" altLang="en-US"/>
            </a:fld>
            <a:endParaRPr lang="ro-RO"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9F86F266-A157-4322-928E-41EAB272D78E}" type="slidenum">
              <a:rPr lang="ro-RO" altLang="en-US"/>
            </a:fld>
            <a:endParaRPr lang="ro-RO"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785" y="365126"/>
            <a:ext cx="2626783" cy="5808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6"/>
            <a:ext cx="7681384" cy="58086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DA75044F-DDD0-46C9-9B4D-497F1F3EDAF0}" type="slidenum">
              <a:rPr lang="ro-RO" altLang="en-US"/>
            </a:fld>
            <a:endParaRPr lang="ro-RO"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4400" y="2130428"/>
            <a:ext cx="10363200" cy="1470025"/>
          </a:xfrm>
        </p:spPr>
        <p:txBody>
          <a:bodyPr/>
          <a:lstStyle/>
          <a:p>
            <a:r>
              <a:rPr lang="fr-FR" smtClean="0"/>
              <a:t>Cliquez pour modifier le style du titre</a:t>
            </a:r>
            <a:endParaRPr lang="fr-FR"/>
          </a:p>
        </p:txBody>
      </p:sp>
      <p:sp>
        <p:nvSpPr>
          <p:cNvPr id="3" name="Sous-titre 2"/>
          <p:cNvSpPr>
            <a:spLocks noGrp="1"/>
          </p:cNvSpPr>
          <p:nvPr>
            <p:ph type="subTitle" idx="1" hasCustomPrompt="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0373F363-51BE-4534-B0C3-15CC7639A155}" type="slidenum">
              <a:rPr lang="en-GB"/>
            </a:fld>
            <a:endParaRPr lang="en-GB"/>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8D92E8BC-8888-4CC5-B217-455AD1DF98F6}" type="slidenum">
              <a:rPr lang="en-GB"/>
            </a:fld>
            <a:endParaRPr lang="en-GB"/>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63084" y="4406903"/>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C25E3E68-D04E-4B5A-B980-D431CC247C93}" type="slidenum">
              <a:rPr lang="en-GB"/>
            </a:fld>
            <a:endParaRPr lang="en-GB"/>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3202A11F-8292-4260-BA30-5AB3A334A424}" type="slidenum">
              <a:rPr lang="en-GB"/>
            </a:fld>
            <a:endParaRPr lang="en-GB"/>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8"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9"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B930D2AE-5C4B-458B-8D90-22B4B61FFF9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AEA82876-8206-4B2A-B229-D8B4EAEF7ADD}" type="slidenum">
              <a:rPr lang="ro-RO" altLang="en-US"/>
            </a:fld>
            <a:endParaRPr lang="ro-RO"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4"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5"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CDE24569-2750-4BF6-A6AE-4FD36CD6F3C0}" type="slidenum">
              <a:rPr lang="en-GB"/>
            </a:fld>
            <a:endParaRPr lang="en-GB"/>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3"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4"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2DECE32A-CC99-4CFB-A3AB-76ADC1E12A23}" type="slidenum">
              <a:rPr lang="en-GB"/>
            </a:fld>
            <a:endParaRPr lang="en-GB"/>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2"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hasCustomPrompt="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4493BCBC-2202-41D8-A471-B38B24D278B6}" type="slidenum">
              <a:rPr lang="en-GB"/>
            </a:fld>
            <a:endParaRPr lang="en-GB"/>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89052EB3-B5ED-48DE-BC1B-F5FD4AB8E058}" type="slidenum">
              <a:rPr lang="en-GB"/>
            </a:fld>
            <a:endParaRPr lang="en-GB"/>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6FBB1597-5417-49F8-91CA-BA1166781D4A}" type="slidenum">
              <a:rPr lang="en-GB"/>
            </a:fld>
            <a:endParaRPr lang="en-GB"/>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686800" y="609600"/>
            <a:ext cx="25908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a:xfrm>
            <a:off x="914400" y="609600"/>
            <a:ext cx="7569200" cy="5486400"/>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46789D58-DD74-4114-B6D7-CFEA0660029E}" type="slidenum">
              <a:rPr lang="en-GB"/>
            </a:fld>
            <a:endParaRPr lang="en-GB"/>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609600"/>
            <a:ext cx="103632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hasCustomPrompt="1"/>
          </p:nvPr>
        </p:nvSpPr>
        <p:spPr>
          <a:xfrm>
            <a:off x="9144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976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83D7985C-53AE-4B1C-9D05-430D7BB66638}" type="slidenum">
              <a:rPr lang="en-GB"/>
            </a:fld>
            <a:endParaRPr lang="en-GB"/>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609600"/>
            <a:ext cx="103632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hasCustomPrompt="1"/>
          </p:nvPr>
        </p:nvSpPr>
        <p:spPr>
          <a:xfrm>
            <a:off x="9144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6197600" y="19812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6197600" y="41148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7"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8"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AC903E6F-A598-4DEA-8004-06DD6A6F9EEC}" type="slidenum">
              <a:rPr lang="en-GB"/>
            </a:fld>
            <a:endParaRPr lang="en-GB"/>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609600"/>
            <a:ext cx="10363200" cy="1143000"/>
          </a:xfrm>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9144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6197600" y="19812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6197600" y="41148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7"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8"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CE8B4377-477A-4FDD-8661-34565CC89FC0}" type="slidenum">
              <a:rPr lang="en-GB"/>
            </a:fld>
            <a:endParaRPr lang="en-GB"/>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hasCustomPrompt="1"/>
          </p:nvPr>
        </p:nvSpPr>
        <p:spPr>
          <a:xfrm>
            <a:off x="914400" y="609600"/>
            <a:ext cx="10363200" cy="54864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3"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endParaRPr lang="en-GB"/>
          </a:p>
        </p:txBody>
      </p:sp>
      <p:sp>
        <p:nvSpPr>
          <p:cNvPr id="4"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r>
              <a:rPr lang="fr-FR"/>
              <a:t>2011/11/24-27, TIM11</a:t>
            </a:r>
            <a:endParaRPr lang="en-GB"/>
          </a:p>
        </p:txBody>
      </p:sp>
      <p:sp>
        <p:nvSpPr>
          <p:cNvPr id="5"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defRPr>
            </a:lvl1pPr>
          </a:lstStyle>
          <a:p>
            <a:pPr>
              <a:defRPr/>
            </a:pPr>
            <a:fld id="{9B17CF7B-F8E1-47C1-B139-06177B31C856}"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406F4184-57F3-4B48-8278-B3BD2242CA08}" type="slidenum">
              <a:rPr lang="ro-RO" altLang="en-US"/>
            </a:fld>
            <a:endParaRPr lang="ro-RO"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hasCustomPrompt="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54A230AD-45D4-4FC7-819E-BD3EBFCFB56A}" type="slidenum">
              <a:rPr lang="en-GB"/>
            </a:fld>
            <a:endParaRPr lang="en-GB"/>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C3276B99-7EDD-4163-8237-4736D8E3D34B}" type="slidenum">
              <a:rPr lang="en-GB"/>
            </a:fld>
            <a:endParaRPr lang="en-GB"/>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4D40406E-8200-4092-9B35-29E3632C1D09}" type="slidenum">
              <a:rPr lang="en-GB"/>
            </a:fld>
            <a:endParaRPr lang="en-GB"/>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F7B56284-A434-4307-BA63-62B48862A740}" type="slidenum">
              <a:rPr lang="en-GB"/>
            </a:fld>
            <a:endParaRPr lang="en-GB"/>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8"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9"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8138B701-85FF-46A1-8B44-C4024B1A28F9}" type="slidenum">
              <a:rPr lang="en-GB"/>
            </a:fld>
            <a:endParaRPr lang="en-GB"/>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4"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5"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59F90922-1BF7-4995-A524-BD7232BA40E5}" type="slidenum">
              <a:rPr lang="en-GB"/>
            </a:fld>
            <a:endParaRPr lang="en-GB"/>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3"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4"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2DFE41CB-147D-4EAB-BCB0-10DA728CBF1B}" type="slidenum">
              <a:rPr lang="en-GB"/>
            </a:fld>
            <a:endParaRPr lang="en-GB"/>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hasCustomPrompt="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6F1BD164-2660-46ED-8B53-03E3C0DB5B0D}" type="slidenum">
              <a:rPr lang="en-GB"/>
            </a:fld>
            <a:endParaRPr lang="en-GB"/>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93AE0DB7-8FF2-4017-8D11-8B72844B08BC}" type="slidenum">
              <a:rPr lang="en-GB"/>
            </a:fld>
            <a:endParaRPr lang="en-GB"/>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4166EE76-14F9-40FC-8AEB-803BBB2C749E}"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5"/>
          <p:cNvSpPr>
            <a:spLocks noGrp="1" noChangeArrowheads="1"/>
          </p:cNvSpPr>
          <p:nvPr>
            <p:ph type="sldNum" idx="10"/>
          </p:nvPr>
        </p:nvSpPr>
        <p:spPr/>
        <p:txBody>
          <a:bodyPr/>
          <a:lstStyle>
            <a:lvl1pPr>
              <a:defRPr/>
            </a:lvl1pPr>
          </a:lstStyle>
          <a:p>
            <a:pPr>
              <a:defRPr/>
            </a:pPr>
            <a:fld id="{65FC4034-12BE-4309-8E49-8C67D92BC90A}" type="slidenum">
              <a:rPr lang="ro-RO" altLang="en-US"/>
            </a:fld>
            <a:endParaRPr lang="ro-RO"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686800" y="609600"/>
            <a:ext cx="25908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a:xfrm>
            <a:off x="914400" y="609600"/>
            <a:ext cx="7569200" cy="5486400"/>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B8133661-7F11-4478-92CA-FAFA729EFDB6}" type="slidenum">
              <a:rPr lang="en-GB"/>
            </a:fld>
            <a:endParaRPr lang="en-GB"/>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609600"/>
            <a:ext cx="103632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hasCustomPrompt="1"/>
          </p:nvPr>
        </p:nvSpPr>
        <p:spPr>
          <a:xfrm>
            <a:off x="9144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976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1FE0CECC-2BC9-4017-9A54-0A72AF243451}" type="slidenum">
              <a:rPr lang="en-GB"/>
            </a:fld>
            <a:endParaRPr lang="en-GB"/>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609600"/>
            <a:ext cx="103632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hasCustomPrompt="1"/>
          </p:nvPr>
        </p:nvSpPr>
        <p:spPr>
          <a:xfrm>
            <a:off x="9144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6197600" y="19812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6197600" y="41148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7"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8"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5B9F1C14-D902-4A1E-BAA8-D8C59841A751}" type="slidenum">
              <a:rPr lang="en-GB"/>
            </a:fld>
            <a:endParaRPr lang="en-GB"/>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609600"/>
            <a:ext cx="10363200" cy="1143000"/>
          </a:xfrm>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914400" y="1981200"/>
            <a:ext cx="5080000" cy="41148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6197600" y="19812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6197600" y="4114800"/>
            <a:ext cx="5080000" cy="19812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7"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8"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C3D60243-12FF-45A9-838B-A205CF0EE45F}" type="slidenum">
              <a:rPr lang="en-GB"/>
            </a:fld>
            <a:endParaRPr lang="en-GB"/>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hasCustomPrompt="1"/>
          </p:nvPr>
        </p:nvSpPr>
        <p:spPr>
          <a:xfrm>
            <a:off x="914400" y="609600"/>
            <a:ext cx="10363200" cy="5486400"/>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3"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4"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pl-PL"/>
              <a:t>2014/11/22: TIM14 </a:t>
            </a:r>
            <a:endParaRPr lang="en-GB"/>
          </a:p>
        </p:txBody>
      </p:sp>
      <p:sp>
        <p:nvSpPr>
          <p:cNvPr id="5"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53547A3C-401C-4B5C-BADD-56DC94713185}" type="slidenum">
              <a:rPr lang="en-GB"/>
            </a:fld>
            <a:endParaRPr lang="en-GB"/>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idx="10"/>
          </p:nvPr>
        </p:nvSpPr>
        <p:spPr/>
        <p:txBody>
          <a:bodyPr/>
          <a:lstStyle>
            <a:lvl1pPr>
              <a:defRPr/>
            </a:lvl1pPr>
          </a:lstStyle>
          <a:p>
            <a:pPr>
              <a:defRPr/>
            </a:pPr>
            <a:r>
              <a:rPr lang="fr-FR" altLang="en-US"/>
              <a:t>2011/11/24-27, TIM11</a:t>
            </a:r>
            <a:endParaRPr lang="fr-FR" altLang="en-US"/>
          </a:p>
        </p:txBody>
      </p:sp>
      <p:sp>
        <p:nvSpPr>
          <p:cNvPr id="5" name="Rectangle 5"/>
          <p:cNvSpPr>
            <a:spLocks noGrp="1" noChangeArrowheads="1"/>
          </p:cNvSpPr>
          <p:nvPr>
            <p:ph type="sldNum" idx="11"/>
          </p:nvPr>
        </p:nvSpPr>
        <p:spPr/>
        <p:txBody>
          <a:bodyPr/>
          <a:lstStyle>
            <a:lvl1pPr>
              <a:defRPr/>
            </a:lvl1pPr>
          </a:lstStyle>
          <a:p>
            <a:pPr>
              <a:defRPr/>
            </a:pPr>
            <a:fld id="{199C2F01-C8A5-4FDE-BE29-1FDFC6C0B31E}" type="slidenum">
              <a:rPr lang="en-GB" altLang="en-US"/>
            </a:fld>
            <a:endParaRPr lang="en-GB"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fr-FR" altLang="en-US"/>
              <a:t>2011/11/24-27, TIM11</a:t>
            </a:r>
            <a:endParaRPr lang="fr-FR" altLang="en-US"/>
          </a:p>
        </p:txBody>
      </p:sp>
      <p:sp>
        <p:nvSpPr>
          <p:cNvPr id="5" name="Rectangle 5"/>
          <p:cNvSpPr>
            <a:spLocks noGrp="1" noChangeArrowheads="1"/>
          </p:cNvSpPr>
          <p:nvPr>
            <p:ph type="sldNum" idx="11"/>
          </p:nvPr>
        </p:nvSpPr>
        <p:spPr/>
        <p:txBody>
          <a:bodyPr/>
          <a:lstStyle>
            <a:lvl1pPr>
              <a:defRPr/>
            </a:lvl1pPr>
          </a:lstStyle>
          <a:p>
            <a:pPr>
              <a:defRPr/>
            </a:pPr>
            <a:fld id="{AD80EF70-264C-4159-A17C-8C02EF3B383D}" type="slidenum">
              <a:rPr lang="en-GB" altLang="en-US"/>
            </a:fld>
            <a:endParaRPr lang="en-GB"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ftr" idx="10"/>
          </p:nvPr>
        </p:nvSpPr>
        <p:spPr/>
        <p:txBody>
          <a:bodyPr/>
          <a:lstStyle>
            <a:lvl1pPr>
              <a:defRPr/>
            </a:lvl1pPr>
          </a:lstStyle>
          <a:p>
            <a:pPr>
              <a:defRPr/>
            </a:pPr>
            <a:r>
              <a:rPr lang="fr-FR" altLang="en-US"/>
              <a:t>2011/11/24-27, TIM11</a:t>
            </a:r>
            <a:endParaRPr lang="fr-FR" altLang="en-US"/>
          </a:p>
        </p:txBody>
      </p:sp>
      <p:sp>
        <p:nvSpPr>
          <p:cNvPr id="5" name="Rectangle 5"/>
          <p:cNvSpPr>
            <a:spLocks noGrp="1" noChangeArrowheads="1"/>
          </p:cNvSpPr>
          <p:nvPr>
            <p:ph type="sldNum" idx="11"/>
          </p:nvPr>
        </p:nvSpPr>
        <p:spPr/>
        <p:txBody>
          <a:bodyPr/>
          <a:lstStyle>
            <a:lvl1pPr>
              <a:defRPr/>
            </a:lvl1pPr>
          </a:lstStyle>
          <a:p>
            <a:pPr>
              <a:defRPr/>
            </a:pPr>
            <a:fld id="{86D32CEC-EB2E-4606-BBA9-54D8DAEF3B84}" type="slidenum">
              <a:rPr lang="en-GB" altLang="en-US"/>
            </a:fld>
            <a:endParaRPr lang="en-GB"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981201"/>
            <a:ext cx="5077884"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981201"/>
            <a:ext cx="507788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ftr" idx="10"/>
          </p:nvPr>
        </p:nvSpPr>
        <p:spPr/>
        <p:txBody>
          <a:bodyPr/>
          <a:lstStyle>
            <a:lvl1pPr>
              <a:defRPr/>
            </a:lvl1pPr>
          </a:lstStyle>
          <a:p>
            <a:pPr>
              <a:defRPr/>
            </a:pPr>
            <a:r>
              <a:rPr lang="fr-FR" altLang="en-US"/>
              <a:t>2011/11/24-27, TIM11</a:t>
            </a:r>
            <a:endParaRPr lang="fr-FR" altLang="en-US"/>
          </a:p>
        </p:txBody>
      </p:sp>
      <p:sp>
        <p:nvSpPr>
          <p:cNvPr id="6" name="Rectangle 5"/>
          <p:cNvSpPr>
            <a:spLocks noGrp="1" noChangeArrowheads="1"/>
          </p:cNvSpPr>
          <p:nvPr>
            <p:ph type="sldNum" idx="11"/>
          </p:nvPr>
        </p:nvSpPr>
        <p:spPr/>
        <p:txBody>
          <a:bodyPr/>
          <a:lstStyle>
            <a:lvl1pPr>
              <a:defRPr/>
            </a:lvl1pPr>
          </a:lstStyle>
          <a:p>
            <a:pPr>
              <a:defRPr/>
            </a:pPr>
            <a:fld id="{1F0F1255-D207-4237-B555-1D4347CF413C}" type="slidenum">
              <a:rPr lang="en-GB" altLang="en-US"/>
            </a:fld>
            <a:endParaRPr lang="en-GB"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ftr" idx="10"/>
          </p:nvPr>
        </p:nvSpPr>
        <p:spPr/>
        <p:txBody>
          <a:bodyPr/>
          <a:lstStyle>
            <a:lvl1pPr>
              <a:defRPr/>
            </a:lvl1pPr>
          </a:lstStyle>
          <a:p>
            <a:pPr>
              <a:defRPr/>
            </a:pPr>
            <a:r>
              <a:rPr lang="fr-FR" altLang="en-US"/>
              <a:t>2011/11/24-27, TIM11</a:t>
            </a:r>
            <a:endParaRPr lang="fr-FR" altLang="en-US"/>
          </a:p>
        </p:txBody>
      </p:sp>
      <p:sp>
        <p:nvSpPr>
          <p:cNvPr id="8" name="Rectangle 5"/>
          <p:cNvSpPr>
            <a:spLocks noGrp="1" noChangeArrowheads="1"/>
          </p:cNvSpPr>
          <p:nvPr>
            <p:ph type="sldNum" idx="11"/>
          </p:nvPr>
        </p:nvSpPr>
        <p:spPr/>
        <p:txBody>
          <a:bodyPr/>
          <a:lstStyle>
            <a:lvl1pPr>
              <a:defRPr/>
            </a:lvl1pPr>
          </a:lstStyle>
          <a:p>
            <a:pPr>
              <a:defRPr/>
            </a:pPr>
            <a:fld id="{1F8B1A34-BE1E-4209-B8B5-B588046B80B3}" type="slidenum">
              <a:rPr lang="en-GB" altLang="en-US"/>
            </a:fld>
            <a:endParaRPr lang="en-GB"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6"/>
            <a:ext cx="5154084"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825626"/>
            <a:ext cx="5154083"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5"/>
          <p:cNvSpPr>
            <a:spLocks noGrp="1" noChangeArrowheads="1"/>
          </p:cNvSpPr>
          <p:nvPr>
            <p:ph type="sldNum" idx="10"/>
          </p:nvPr>
        </p:nvSpPr>
        <p:spPr/>
        <p:txBody>
          <a:bodyPr/>
          <a:lstStyle>
            <a:lvl1pPr>
              <a:defRPr/>
            </a:lvl1pPr>
          </a:lstStyle>
          <a:p>
            <a:pPr>
              <a:defRPr/>
            </a:pPr>
            <a:fld id="{B48F953B-204E-4B1F-B2F5-5BD27656DB77}" type="slidenum">
              <a:rPr lang="ro-RO" altLang="en-US"/>
            </a:fld>
            <a:endParaRPr lang="ro-RO"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idx="10"/>
          </p:nvPr>
        </p:nvSpPr>
        <p:spPr/>
        <p:txBody>
          <a:bodyPr/>
          <a:lstStyle>
            <a:lvl1pPr>
              <a:defRPr/>
            </a:lvl1pPr>
          </a:lstStyle>
          <a:p>
            <a:pPr>
              <a:defRPr/>
            </a:pPr>
            <a:r>
              <a:rPr lang="fr-FR" altLang="en-US"/>
              <a:t>2011/11/24-27, TIM11</a:t>
            </a:r>
            <a:endParaRPr lang="fr-FR" altLang="en-US"/>
          </a:p>
        </p:txBody>
      </p:sp>
      <p:sp>
        <p:nvSpPr>
          <p:cNvPr id="4" name="Rectangle 5"/>
          <p:cNvSpPr>
            <a:spLocks noGrp="1" noChangeArrowheads="1"/>
          </p:cNvSpPr>
          <p:nvPr>
            <p:ph type="sldNum" idx="11"/>
          </p:nvPr>
        </p:nvSpPr>
        <p:spPr/>
        <p:txBody>
          <a:bodyPr/>
          <a:lstStyle>
            <a:lvl1pPr>
              <a:defRPr/>
            </a:lvl1pPr>
          </a:lstStyle>
          <a:p>
            <a:pPr>
              <a:defRPr/>
            </a:pPr>
            <a:fld id="{0F0376EE-BA50-4D77-B5B3-3AB00F58A620}" type="slidenum">
              <a:rPr lang="en-GB" altLang="en-US"/>
            </a:fld>
            <a:endParaRPr lang="en-GB"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p:txBody>
          <a:bodyPr/>
          <a:lstStyle>
            <a:lvl1pPr>
              <a:defRPr/>
            </a:lvl1pPr>
          </a:lstStyle>
          <a:p>
            <a:pPr>
              <a:defRPr/>
            </a:pPr>
            <a:r>
              <a:rPr lang="fr-FR" altLang="en-US"/>
              <a:t>2011/11/24-27, TIM11</a:t>
            </a:r>
            <a:endParaRPr lang="fr-FR" altLang="en-US"/>
          </a:p>
        </p:txBody>
      </p:sp>
      <p:sp>
        <p:nvSpPr>
          <p:cNvPr id="3" name="Rectangle 5"/>
          <p:cNvSpPr>
            <a:spLocks noGrp="1" noChangeArrowheads="1"/>
          </p:cNvSpPr>
          <p:nvPr>
            <p:ph type="sldNum" idx="11"/>
          </p:nvPr>
        </p:nvSpPr>
        <p:spPr/>
        <p:txBody>
          <a:bodyPr/>
          <a:lstStyle>
            <a:lvl1pPr>
              <a:defRPr/>
            </a:lvl1pPr>
          </a:lstStyle>
          <a:p>
            <a:pPr>
              <a:defRPr/>
            </a:pPr>
            <a:fld id="{49009A7F-1793-46A4-902A-6DDA8AD5C514}" type="slidenum">
              <a:rPr lang="en-GB" altLang="en-US"/>
            </a:fld>
            <a:endParaRPr lang="en-GB"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fr-FR" altLang="en-US"/>
              <a:t>2011/11/24-27, TIM11</a:t>
            </a:r>
            <a:endParaRPr lang="fr-FR" altLang="en-US"/>
          </a:p>
        </p:txBody>
      </p:sp>
      <p:sp>
        <p:nvSpPr>
          <p:cNvPr id="6" name="Rectangle 5"/>
          <p:cNvSpPr>
            <a:spLocks noGrp="1" noChangeArrowheads="1"/>
          </p:cNvSpPr>
          <p:nvPr>
            <p:ph type="sldNum" idx="11"/>
          </p:nvPr>
        </p:nvSpPr>
        <p:spPr/>
        <p:txBody>
          <a:bodyPr/>
          <a:lstStyle>
            <a:lvl1pPr>
              <a:defRPr/>
            </a:lvl1pPr>
          </a:lstStyle>
          <a:p>
            <a:pPr>
              <a:defRPr/>
            </a:pPr>
            <a:fld id="{1C1283DF-3EE5-48A9-AF54-919EF57FA8EE}" type="slidenum">
              <a:rPr lang="en-GB" altLang="en-US"/>
            </a:fld>
            <a:endParaRPr lang="en-GB"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fr-FR" altLang="en-US"/>
              <a:t>2011/11/24-27, TIM11</a:t>
            </a:r>
            <a:endParaRPr lang="fr-FR" altLang="en-US"/>
          </a:p>
        </p:txBody>
      </p:sp>
      <p:sp>
        <p:nvSpPr>
          <p:cNvPr id="6" name="Rectangle 5"/>
          <p:cNvSpPr>
            <a:spLocks noGrp="1" noChangeArrowheads="1"/>
          </p:cNvSpPr>
          <p:nvPr>
            <p:ph type="sldNum" idx="11"/>
          </p:nvPr>
        </p:nvSpPr>
        <p:spPr/>
        <p:txBody>
          <a:bodyPr/>
          <a:lstStyle>
            <a:lvl1pPr>
              <a:defRPr/>
            </a:lvl1pPr>
          </a:lstStyle>
          <a:p>
            <a:pPr>
              <a:defRPr/>
            </a:pPr>
            <a:fld id="{BFDDB705-6354-49F4-A33B-11E1961FCB7B}" type="slidenum">
              <a:rPr lang="en-GB" altLang="en-US"/>
            </a:fld>
            <a:endParaRPr lang="en-GB"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fr-FR" altLang="en-US"/>
              <a:t>2011/11/24-27, TIM11</a:t>
            </a:r>
            <a:endParaRPr lang="fr-FR" altLang="en-US"/>
          </a:p>
        </p:txBody>
      </p:sp>
      <p:sp>
        <p:nvSpPr>
          <p:cNvPr id="5" name="Rectangle 5"/>
          <p:cNvSpPr>
            <a:spLocks noGrp="1" noChangeArrowheads="1"/>
          </p:cNvSpPr>
          <p:nvPr>
            <p:ph type="sldNum" idx="11"/>
          </p:nvPr>
        </p:nvSpPr>
        <p:spPr/>
        <p:txBody>
          <a:bodyPr/>
          <a:lstStyle>
            <a:lvl1pPr>
              <a:defRPr/>
            </a:lvl1pPr>
          </a:lstStyle>
          <a:p>
            <a:pPr>
              <a:defRPr/>
            </a:pPr>
            <a:fld id="{1202EA25-A124-476C-94BC-8653E7963B07}" type="slidenum">
              <a:rPr lang="en-GB" altLang="en-US"/>
            </a:fld>
            <a:endParaRPr lang="en-GB"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4684" y="609601"/>
            <a:ext cx="2588683" cy="548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609601"/>
            <a:ext cx="7567084" cy="54832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fr-FR" altLang="en-US"/>
              <a:t>2011/11/24-27, TIM11</a:t>
            </a:r>
            <a:endParaRPr lang="fr-FR" altLang="en-US"/>
          </a:p>
        </p:txBody>
      </p:sp>
      <p:sp>
        <p:nvSpPr>
          <p:cNvPr id="5" name="Rectangle 5"/>
          <p:cNvSpPr>
            <a:spLocks noGrp="1" noChangeArrowheads="1"/>
          </p:cNvSpPr>
          <p:nvPr>
            <p:ph type="sldNum" idx="11"/>
          </p:nvPr>
        </p:nvSpPr>
        <p:spPr/>
        <p:txBody>
          <a:bodyPr/>
          <a:lstStyle>
            <a:lvl1pPr>
              <a:defRPr/>
            </a:lvl1pPr>
          </a:lstStyle>
          <a:p>
            <a:pPr>
              <a:defRPr/>
            </a:pPr>
            <a:fld id="{BC751C72-3F6B-437E-A5F0-77C4C722AA11}" type="slidenum">
              <a:rPr lang="en-GB" altLang="en-US"/>
            </a:fld>
            <a:endParaRPr lang="en-GB"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1798A343-072E-4F60-9FEF-BA056CBD2B67}" type="slidenum">
              <a:rPr lang="en-GB" altLang="en-US"/>
            </a:fld>
            <a:endParaRPr lang="en-GB"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3941F1DE-3FF8-49AE-907A-E2376BC5F6B6}" type="slidenum">
              <a:rPr lang="en-GB" altLang="en-US"/>
            </a:fld>
            <a:endParaRPr lang="en-GB"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37C35B28-6551-4537-B7FE-10EAC0A60531}" type="slidenum">
              <a:rPr lang="en-GB" altLang="en-US"/>
            </a:fld>
            <a:endParaRPr lang="en-GB"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6" name="Rectangle 5"/>
          <p:cNvSpPr>
            <a:spLocks noGrp="1" noChangeArrowheads="1"/>
          </p:cNvSpPr>
          <p:nvPr>
            <p:ph type="sldNum" idx="11"/>
          </p:nvPr>
        </p:nvSpPr>
        <p:spPr/>
        <p:txBody>
          <a:bodyPr/>
          <a:lstStyle>
            <a:lvl1pPr>
              <a:defRPr/>
            </a:lvl1pPr>
          </a:lstStyle>
          <a:p>
            <a:pPr>
              <a:defRPr/>
            </a:pPr>
            <a:fld id="{182524A2-25A3-474B-BFC5-B8CDD433361B}" type="slidenum">
              <a:rPr lang="en-GB" altLang="en-US"/>
            </a:fld>
            <a:endParaRPr lang="en-GB"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5"/>
          <p:cNvSpPr>
            <a:spLocks noGrp="1" noChangeArrowheads="1"/>
          </p:cNvSpPr>
          <p:nvPr>
            <p:ph type="sldNum" idx="10"/>
          </p:nvPr>
        </p:nvSpPr>
        <p:spPr/>
        <p:txBody>
          <a:bodyPr/>
          <a:lstStyle>
            <a:lvl1pPr>
              <a:defRPr/>
            </a:lvl1pPr>
          </a:lstStyle>
          <a:p>
            <a:pPr>
              <a:defRPr/>
            </a:pPr>
            <a:fld id="{28FDF504-DFFB-4483-A55C-41CE2DBD2638}" type="slidenum">
              <a:rPr lang="ro-RO" altLang="en-US"/>
            </a:fld>
            <a:endParaRPr lang="ro-RO"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8" name="Rectangle 5"/>
          <p:cNvSpPr>
            <a:spLocks noGrp="1" noChangeArrowheads="1"/>
          </p:cNvSpPr>
          <p:nvPr>
            <p:ph type="sldNum" idx="11"/>
          </p:nvPr>
        </p:nvSpPr>
        <p:spPr/>
        <p:txBody>
          <a:bodyPr/>
          <a:lstStyle>
            <a:lvl1pPr>
              <a:defRPr/>
            </a:lvl1pPr>
          </a:lstStyle>
          <a:p>
            <a:pPr>
              <a:defRPr/>
            </a:pPr>
            <a:fld id="{11FECB02-E76E-496A-AC0C-AB9E4A8F13BA}" type="slidenum">
              <a:rPr lang="en-GB" altLang="en-US"/>
            </a:fld>
            <a:endParaRPr lang="en-GB"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4" name="Rectangle 5"/>
          <p:cNvSpPr>
            <a:spLocks noGrp="1" noChangeArrowheads="1"/>
          </p:cNvSpPr>
          <p:nvPr>
            <p:ph type="sldNum" idx="11"/>
          </p:nvPr>
        </p:nvSpPr>
        <p:spPr/>
        <p:txBody>
          <a:bodyPr/>
          <a:lstStyle>
            <a:lvl1pPr>
              <a:defRPr/>
            </a:lvl1pPr>
          </a:lstStyle>
          <a:p>
            <a:pPr>
              <a:defRPr/>
            </a:pPr>
            <a:fld id="{FB633A0C-007C-4CB1-B102-6F6230E613FC}" type="slidenum">
              <a:rPr lang="en-GB" altLang="en-US"/>
            </a:fld>
            <a:endParaRPr lang="en-GB"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3" name="Rectangle 5"/>
          <p:cNvSpPr>
            <a:spLocks noGrp="1" noChangeArrowheads="1"/>
          </p:cNvSpPr>
          <p:nvPr>
            <p:ph type="sldNum" idx="11"/>
          </p:nvPr>
        </p:nvSpPr>
        <p:spPr/>
        <p:txBody>
          <a:bodyPr/>
          <a:lstStyle>
            <a:lvl1pPr>
              <a:defRPr/>
            </a:lvl1pPr>
          </a:lstStyle>
          <a:p>
            <a:pPr>
              <a:defRPr/>
            </a:pPr>
            <a:fld id="{EAAD6C31-6900-4495-A38F-E595226DDCDA}" type="slidenum">
              <a:rPr lang="en-GB" altLang="en-US"/>
            </a:fld>
            <a:endParaRPr lang="en-GB"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6" name="Rectangle 5"/>
          <p:cNvSpPr>
            <a:spLocks noGrp="1" noChangeArrowheads="1"/>
          </p:cNvSpPr>
          <p:nvPr>
            <p:ph type="sldNum" idx="11"/>
          </p:nvPr>
        </p:nvSpPr>
        <p:spPr/>
        <p:txBody>
          <a:bodyPr/>
          <a:lstStyle>
            <a:lvl1pPr>
              <a:defRPr/>
            </a:lvl1pPr>
          </a:lstStyle>
          <a:p>
            <a:pPr>
              <a:defRPr/>
            </a:pPr>
            <a:fld id="{D39FE602-ED8E-41B2-B56C-DF52435AC37E}" type="slidenum">
              <a:rPr lang="en-GB" altLang="en-US"/>
            </a:fld>
            <a:endParaRPr lang="en-GB"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6" name="Rectangle 5"/>
          <p:cNvSpPr>
            <a:spLocks noGrp="1" noChangeArrowheads="1"/>
          </p:cNvSpPr>
          <p:nvPr>
            <p:ph type="sldNum" idx="11"/>
          </p:nvPr>
        </p:nvSpPr>
        <p:spPr/>
        <p:txBody>
          <a:bodyPr/>
          <a:lstStyle>
            <a:lvl1pPr>
              <a:defRPr/>
            </a:lvl1pPr>
          </a:lstStyle>
          <a:p>
            <a:pPr>
              <a:defRPr/>
            </a:pPr>
            <a:fld id="{A1FDF700-A31D-459B-BA16-80BE800C07F7}" type="slidenum">
              <a:rPr lang="en-GB" altLang="en-US"/>
            </a:fld>
            <a:endParaRPr lang="en-GB"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80EABF74-2B24-418D-8FFC-690C4F844AAF}" type="slidenum">
              <a:rPr lang="en-GB" altLang="en-US"/>
            </a:fld>
            <a:endParaRPr lang="en-GB"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1"/>
            <a:ext cx="2588684" cy="5484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1"/>
            <a:ext cx="7569200" cy="548481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AA20F7CE-1C88-47DD-951B-5D90531FA623}" type="slidenum">
              <a:rPr lang="en-GB" altLang="en-US"/>
            </a:fld>
            <a:endParaRPr lang="en-GB"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4C89BF6A-0B6C-4B1B-AD60-DAD324A37C46}" type="slidenum">
              <a:rPr lang="en-GB" altLang="en-US"/>
            </a:fld>
            <a:endParaRPr lang="en-GB"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537CB129-128E-40C7-A36F-77386011F4F3}" type="slidenum">
              <a:rPr lang="en-GB" altLang="en-US"/>
            </a:fld>
            <a:endParaRPr lang="en-GB"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BBB16375-115B-4E84-84BB-5A1E05F9DF2E}" type="slidenum">
              <a:rPr lang="en-GB" altLang="en-US"/>
            </a:fld>
            <a:endParaRPr lang="en-GB"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663F4CE4-BF95-49F4-BC25-C50D82B9C605}" type="slidenum">
              <a:rPr lang="ro-RO" altLang="en-US"/>
            </a:fld>
            <a:endParaRPr lang="ro-RO"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6" name="Rectangle 5"/>
          <p:cNvSpPr>
            <a:spLocks noGrp="1" noChangeArrowheads="1"/>
          </p:cNvSpPr>
          <p:nvPr>
            <p:ph type="sldNum" idx="11"/>
          </p:nvPr>
        </p:nvSpPr>
        <p:spPr/>
        <p:txBody>
          <a:bodyPr/>
          <a:lstStyle>
            <a:lvl1pPr>
              <a:defRPr/>
            </a:lvl1pPr>
          </a:lstStyle>
          <a:p>
            <a:pPr>
              <a:defRPr/>
            </a:pPr>
            <a:fld id="{C1C852A7-61AC-4379-844A-B053B902C461}" type="slidenum">
              <a:rPr lang="en-GB" altLang="en-US"/>
            </a:fld>
            <a:endParaRPr lang="en-GB"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8" name="Rectangle 5"/>
          <p:cNvSpPr>
            <a:spLocks noGrp="1" noChangeArrowheads="1"/>
          </p:cNvSpPr>
          <p:nvPr>
            <p:ph type="sldNum" idx="11"/>
          </p:nvPr>
        </p:nvSpPr>
        <p:spPr/>
        <p:txBody>
          <a:bodyPr/>
          <a:lstStyle>
            <a:lvl1pPr>
              <a:defRPr/>
            </a:lvl1pPr>
          </a:lstStyle>
          <a:p>
            <a:pPr>
              <a:defRPr/>
            </a:pPr>
            <a:fld id="{0F1D655E-7C85-4032-9503-1211A535B2E3}" type="slidenum">
              <a:rPr lang="en-GB" altLang="en-US"/>
            </a:fld>
            <a:endParaRPr lang="en-GB"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4" name="Rectangle 5"/>
          <p:cNvSpPr>
            <a:spLocks noGrp="1" noChangeArrowheads="1"/>
          </p:cNvSpPr>
          <p:nvPr>
            <p:ph type="sldNum" idx="11"/>
          </p:nvPr>
        </p:nvSpPr>
        <p:spPr/>
        <p:txBody>
          <a:bodyPr/>
          <a:lstStyle>
            <a:lvl1pPr>
              <a:defRPr/>
            </a:lvl1pPr>
          </a:lstStyle>
          <a:p>
            <a:pPr>
              <a:defRPr/>
            </a:pPr>
            <a:fld id="{69B85778-CE49-4C7A-85CD-5A71F1025B4A}" type="slidenum">
              <a:rPr lang="en-GB" altLang="en-US"/>
            </a:fld>
            <a:endParaRPr lang="en-GB"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3" name="Rectangle 5"/>
          <p:cNvSpPr>
            <a:spLocks noGrp="1" noChangeArrowheads="1"/>
          </p:cNvSpPr>
          <p:nvPr>
            <p:ph type="sldNum" idx="11"/>
          </p:nvPr>
        </p:nvSpPr>
        <p:spPr/>
        <p:txBody>
          <a:bodyPr/>
          <a:lstStyle>
            <a:lvl1pPr>
              <a:defRPr/>
            </a:lvl1pPr>
          </a:lstStyle>
          <a:p>
            <a:pPr>
              <a:defRPr/>
            </a:pPr>
            <a:fld id="{FE5A6E40-BFD7-43BD-B13C-8F9753F79D07}" type="slidenum">
              <a:rPr lang="en-GB" altLang="en-US"/>
            </a:fld>
            <a:endParaRPr lang="en-GB"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6" name="Rectangle 5"/>
          <p:cNvSpPr>
            <a:spLocks noGrp="1" noChangeArrowheads="1"/>
          </p:cNvSpPr>
          <p:nvPr>
            <p:ph type="sldNum" idx="11"/>
          </p:nvPr>
        </p:nvSpPr>
        <p:spPr/>
        <p:txBody>
          <a:bodyPr/>
          <a:lstStyle>
            <a:lvl1pPr>
              <a:defRPr/>
            </a:lvl1pPr>
          </a:lstStyle>
          <a:p>
            <a:pPr>
              <a:defRPr/>
            </a:pPr>
            <a:fld id="{659EB144-0FF2-4F51-913E-8F319275BD09}" type="slidenum">
              <a:rPr lang="en-GB" altLang="en-US"/>
            </a:fld>
            <a:endParaRPr lang="en-GB"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6" name="Rectangle 5"/>
          <p:cNvSpPr>
            <a:spLocks noGrp="1" noChangeArrowheads="1"/>
          </p:cNvSpPr>
          <p:nvPr>
            <p:ph type="sldNum" idx="11"/>
          </p:nvPr>
        </p:nvSpPr>
        <p:spPr/>
        <p:txBody>
          <a:bodyPr/>
          <a:lstStyle>
            <a:lvl1pPr>
              <a:defRPr/>
            </a:lvl1pPr>
          </a:lstStyle>
          <a:p>
            <a:pPr>
              <a:defRPr/>
            </a:pPr>
            <a:fld id="{07A0E662-B0E6-4E4F-B7BA-DD7612E6ACA5}" type="slidenum">
              <a:rPr lang="en-GB" altLang="en-US"/>
            </a:fld>
            <a:endParaRPr lang="en-GB"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34C1F022-5B77-4000-9D5B-D7D025F87C10}" type="slidenum">
              <a:rPr lang="en-GB" altLang="en-US"/>
            </a:fld>
            <a:endParaRPr lang="en-GB"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1"/>
            <a:ext cx="2588684" cy="5484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1"/>
            <a:ext cx="7569200" cy="548481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06562304-7A05-42D5-9B68-44E7FA6B1E02}" type="slidenum">
              <a:rPr lang="en-GB" altLang="en-US"/>
            </a:fld>
            <a:endParaRPr lang="en-GB" alt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idx="10"/>
          </p:nvPr>
        </p:nvSpPr>
        <p:spPr/>
        <p:txBody>
          <a:bodyPr/>
          <a:lstStyle>
            <a:lvl1pPr>
              <a:defRPr/>
            </a:lvl1pPr>
          </a:lstStyle>
          <a:p>
            <a:pPr>
              <a:defRPr/>
            </a:pPr>
            <a:r>
              <a:rPr lang="pt-BR" altLang="en-US"/>
              <a:t>2016/08/31: Brasov-ICPEPA10</a:t>
            </a:r>
            <a:endParaRPr lang="pt-BR" altLang="en-US"/>
          </a:p>
        </p:txBody>
      </p:sp>
      <p:sp>
        <p:nvSpPr>
          <p:cNvPr id="5" name="Rectangle 5"/>
          <p:cNvSpPr>
            <a:spLocks noGrp="1" noChangeArrowheads="1"/>
          </p:cNvSpPr>
          <p:nvPr>
            <p:ph type="sldNum" idx="11"/>
          </p:nvPr>
        </p:nvSpPr>
        <p:spPr/>
        <p:txBody>
          <a:bodyPr/>
          <a:lstStyle>
            <a:lvl1pPr>
              <a:defRPr/>
            </a:lvl1pPr>
          </a:lstStyle>
          <a:p>
            <a:pPr>
              <a:defRPr/>
            </a:pPr>
            <a:fld id="{9A4C4202-473A-4299-8C39-BD795135945D}" type="slidenum">
              <a:rPr lang="en-GB" altLang="en-US"/>
            </a:fld>
            <a:endParaRPr lang="en-GB"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t-BR" altLang="en-US"/>
              <a:t>2016/08/31: Brasov-ICPEPA10</a:t>
            </a:r>
            <a:endParaRPr lang="pt-BR" altLang="en-US"/>
          </a:p>
        </p:txBody>
      </p:sp>
      <p:sp>
        <p:nvSpPr>
          <p:cNvPr id="5" name="Rectangle 5"/>
          <p:cNvSpPr>
            <a:spLocks noGrp="1" noChangeArrowheads="1"/>
          </p:cNvSpPr>
          <p:nvPr>
            <p:ph type="sldNum" idx="11"/>
          </p:nvPr>
        </p:nvSpPr>
        <p:spPr/>
        <p:txBody>
          <a:bodyPr/>
          <a:lstStyle>
            <a:lvl1pPr>
              <a:defRPr/>
            </a:lvl1pPr>
          </a:lstStyle>
          <a:p>
            <a:pPr>
              <a:defRPr/>
            </a:pPr>
            <a:fld id="{7CF69EDD-FDA6-4A9E-A396-FE8AEB744A98}" type="slidenum">
              <a:rPr lang="en-GB" altLang="en-US"/>
            </a:fld>
            <a:endParaRPr lang="en-GB"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43419FAE-A569-4622-A079-5E4ABC0289DC}" type="slidenum">
              <a:rPr lang="ro-RO" altLang="en-US"/>
            </a:fld>
            <a:endParaRPr lang="ro-RO"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ftr" idx="10"/>
          </p:nvPr>
        </p:nvSpPr>
        <p:spPr/>
        <p:txBody>
          <a:bodyPr/>
          <a:lstStyle>
            <a:lvl1pPr>
              <a:defRPr/>
            </a:lvl1pPr>
          </a:lstStyle>
          <a:p>
            <a:pPr>
              <a:defRPr/>
            </a:pPr>
            <a:r>
              <a:rPr lang="pt-BR" altLang="en-US"/>
              <a:t>2016/08/31: Brasov-ICPEPA10</a:t>
            </a:r>
            <a:endParaRPr lang="pt-BR" altLang="en-US"/>
          </a:p>
        </p:txBody>
      </p:sp>
      <p:sp>
        <p:nvSpPr>
          <p:cNvPr id="5" name="Rectangle 5"/>
          <p:cNvSpPr>
            <a:spLocks noGrp="1" noChangeArrowheads="1"/>
          </p:cNvSpPr>
          <p:nvPr>
            <p:ph type="sldNum" idx="11"/>
          </p:nvPr>
        </p:nvSpPr>
        <p:spPr/>
        <p:txBody>
          <a:bodyPr/>
          <a:lstStyle>
            <a:lvl1pPr>
              <a:defRPr/>
            </a:lvl1pPr>
          </a:lstStyle>
          <a:p>
            <a:pPr>
              <a:defRPr/>
            </a:pPr>
            <a:fld id="{11BC964F-0D0D-484B-BBC6-31EBE1B7DA4D}" type="slidenum">
              <a:rPr lang="en-GB" altLang="en-US"/>
            </a:fld>
            <a:endParaRPr lang="en-GB" alt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ftr" idx="10"/>
          </p:nvPr>
        </p:nvSpPr>
        <p:spPr/>
        <p:txBody>
          <a:bodyPr/>
          <a:lstStyle>
            <a:lvl1pPr>
              <a:defRPr/>
            </a:lvl1pPr>
          </a:lstStyle>
          <a:p>
            <a:pPr>
              <a:defRPr/>
            </a:pPr>
            <a:r>
              <a:rPr lang="pt-BR" altLang="en-US"/>
              <a:t>2016/08/31: Brasov-ICPEPA10</a:t>
            </a:r>
            <a:endParaRPr lang="pt-BR" altLang="en-US"/>
          </a:p>
        </p:txBody>
      </p:sp>
      <p:sp>
        <p:nvSpPr>
          <p:cNvPr id="6" name="Rectangle 5"/>
          <p:cNvSpPr>
            <a:spLocks noGrp="1" noChangeArrowheads="1"/>
          </p:cNvSpPr>
          <p:nvPr>
            <p:ph type="sldNum" idx="11"/>
          </p:nvPr>
        </p:nvSpPr>
        <p:spPr/>
        <p:txBody>
          <a:bodyPr/>
          <a:lstStyle>
            <a:lvl1pPr>
              <a:defRPr/>
            </a:lvl1pPr>
          </a:lstStyle>
          <a:p>
            <a:pPr>
              <a:defRPr/>
            </a:pPr>
            <a:fld id="{E38CD008-1F4E-4901-B8F5-1C45418A5E92}" type="slidenum">
              <a:rPr lang="en-GB" altLang="en-US"/>
            </a:fld>
            <a:endParaRPr lang="en-GB" alt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ftr" idx="10"/>
          </p:nvPr>
        </p:nvSpPr>
        <p:spPr/>
        <p:txBody>
          <a:bodyPr/>
          <a:lstStyle>
            <a:lvl1pPr>
              <a:defRPr/>
            </a:lvl1pPr>
          </a:lstStyle>
          <a:p>
            <a:pPr>
              <a:defRPr/>
            </a:pPr>
            <a:r>
              <a:rPr lang="pt-BR" altLang="en-US"/>
              <a:t>2016/08/31: Brasov-ICPEPA10</a:t>
            </a:r>
            <a:endParaRPr lang="pt-BR" altLang="en-US"/>
          </a:p>
        </p:txBody>
      </p:sp>
      <p:sp>
        <p:nvSpPr>
          <p:cNvPr id="8" name="Rectangle 5"/>
          <p:cNvSpPr>
            <a:spLocks noGrp="1" noChangeArrowheads="1"/>
          </p:cNvSpPr>
          <p:nvPr>
            <p:ph type="sldNum" idx="11"/>
          </p:nvPr>
        </p:nvSpPr>
        <p:spPr/>
        <p:txBody>
          <a:bodyPr/>
          <a:lstStyle>
            <a:lvl1pPr>
              <a:defRPr/>
            </a:lvl1pPr>
          </a:lstStyle>
          <a:p>
            <a:pPr>
              <a:defRPr/>
            </a:pPr>
            <a:fld id="{5ADD02F5-B5AE-4A24-8771-868C4CFBE364}" type="slidenum">
              <a:rPr lang="en-GB" altLang="en-US"/>
            </a:fld>
            <a:endParaRPr lang="en-GB"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idx="10"/>
          </p:nvPr>
        </p:nvSpPr>
        <p:spPr/>
        <p:txBody>
          <a:bodyPr/>
          <a:lstStyle>
            <a:lvl1pPr>
              <a:defRPr/>
            </a:lvl1pPr>
          </a:lstStyle>
          <a:p>
            <a:pPr>
              <a:defRPr/>
            </a:pPr>
            <a:r>
              <a:rPr lang="pt-BR" altLang="en-US"/>
              <a:t>2016/08/31: Brasov-ICPEPA10</a:t>
            </a:r>
            <a:endParaRPr lang="pt-BR" altLang="en-US"/>
          </a:p>
        </p:txBody>
      </p:sp>
      <p:sp>
        <p:nvSpPr>
          <p:cNvPr id="4" name="Rectangle 5"/>
          <p:cNvSpPr>
            <a:spLocks noGrp="1" noChangeArrowheads="1"/>
          </p:cNvSpPr>
          <p:nvPr>
            <p:ph type="sldNum" idx="11"/>
          </p:nvPr>
        </p:nvSpPr>
        <p:spPr/>
        <p:txBody>
          <a:bodyPr/>
          <a:lstStyle>
            <a:lvl1pPr>
              <a:defRPr/>
            </a:lvl1pPr>
          </a:lstStyle>
          <a:p>
            <a:pPr>
              <a:defRPr/>
            </a:pPr>
            <a:fld id="{6C8DF584-015A-45CE-A808-CAE7E8FA92C2}" type="slidenum">
              <a:rPr lang="en-GB" altLang="en-US"/>
            </a:fld>
            <a:endParaRPr lang="en-GB" alt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p:txBody>
          <a:bodyPr/>
          <a:lstStyle>
            <a:lvl1pPr>
              <a:defRPr/>
            </a:lvl1pPr>
          </a:lstStyle>
          <a:p>
            <a:pPr>
              <a:defRPr/>
            </a:pPr>
            <a:r>
              <a:rPr lang="pt-BR" altLang="en-US"/>
              <a:t>2016/08/31: Brasov-ICPEPA10</a:t>
            </a:r>
            <a:endParaRPr lang="pt-BR" altLang="en-US"/>
          </a:p>
        </p:txBody>
      </p:sp>
      <p:sp>
        <p:nvSpPr>
          <p:cNvPr id="3" name="Rectangle 5"/>
          <p:cNvSpPr>
            <a:spLocks noGrp="1" noChangeArrowheads="1"/>
          </p:cNvSpPr>
          <p:nvPr>
            <p:ph type="sldNum" idx="11"/>
          </p:nvPr>
        </p:nvSpPr>
        <p:spPr/>
        <p:txBody>
          <a:bodyPr/>
          <a:lstStyle>
            <a:lvl1pPr>
              <a:defRPr/>
            </a:lvl1pPr>
          </a:lstStyle>
          <a:p>
            <a:pPr>
              <a:defRPr/>
            </a:pPr>
            <a:fld id="{AF3184AA-E227-4A59-B9A2-50EE705241A3}" type="slidenum">
              <a:rPr lang="en-GB" altLang="en-US"/>
            </a:fld>
            <a:endParaRPr lang="en-GB"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pt-BR" altLang="en-US"/>
              <a:t>2016/08/31: Brasov-ICPEPA10</a:t>
            </a:r>
            <a:endParaRPr lang="pt-BR" altLang="en-US"/>
          </a:p>
        </p:txBody>
      </p:sp>
      <p:sp>
        <p:nvSpPr>
          <p:cNvPr id="6" name="Rectangle 5"/>
          <p:cNvSpPr>
            <a:spLocks noGrp="1" noChangeArrowheads="1"/>
          </p:cNvSpPr>
          <p:nvPr>
            <p:ph type="sldNum" idx="11"/>
          </p:nvPr>
        </p:nvSpPr>
        <p:spPr/>
        <p:txBody>
          <a:bodyPr/>
          <a:lstStyle>
            <a:lvl1pPr>
              <a:defRPr/>
            </a:lvl1pPr>
          </a:lstStyle>
          <a:p>
            <a:pPr>
              <a:defRPr/>
            </a:pPr>
            <a:fld id="{05FB274E-8F65-4B1C-BC7B-445FB09F8C1E}" type="slidenum">
              <a:rPr lang="en-GB" altLang="en-US"/>
            </a:fld>
            <a:endParaRPr lang="en-GB"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pt-BR" altLang="en-US"/>
              <a:t>2016/08/31: Brasov-ICPEPA10</a:t>
            </a:r>
            <a:endParaRPr lang="pt-BR" altLang="en-US"/>
          </a:p>
        </p:txBody>
      </p:sp>
      <p:sp>
        <p:nvSpPr>
          <p:cNvPr id="6" name="Rectangle 5"/>
          <p:cNvSpPr>
            <a:spLocks noGrp="1" noChangeArrowheads="1"/>
          </p:cNvSpPr>
          <p:nvPr>
            <p:ph type="sldNum" idx="11"/>
          </p:nvPr>
        </p:nvSpPr>
        <p:spPr/>
        <p:txBody>
          <a:bodyPr/>
          <a:lstStyle>
            <a:lvl1pPr>
              <a:defRPr/>
            </a:lvl1pPr>
          </a:lstStyle>
          <a:p>
            <a:pPr>
              <a:defRPr/>
            </a:pPr>
            <a:fld id="{CB0BBCA7-D94A-4128-B85B-0D3A645822D6}" type="slidenum">
              <a:rPr lang="en-GB" altLang="en-US"/>
            </a:fld>
            <a:endParaRPr lang="en-GB"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t-BR" altLang="en-US"/>
              <a:t>2016/08/31: Brasov-ICPEPA10</a:t>
            </a:r>
            <a:endParaRPr lang="pt-BR" altLang="en-US"/>
          </a:p>
        </p:txBody>
      </p:sp>
      <p:sp>
        <p:nvSpPr>
          <p:cNvPr id="5" name="Rectangle 5"/>
          <p:cNvSpPr>
            <a:spLocks noGrp="1" noChangeArrowheads="1"/>
          </p:cNvSpPr>
          <p:nvPr>
            <p:ph type="sldNum" idx="11"/>
          </p:nvPr>
        </p:nvSpPr>
        <p:spPr/>
        <p:txBody>
          <a:bodyPr/>
          <a:lstStyle>
            <a:lvl1pPr>
              <a:defRPr/>
            </a:lvl1pPr>
          </a:lstStyle>
          <a:p>
            <a:pPr>
              <a:defRPr/>
            </a:pPr>
            <a:fld id="{461FB7CD-1830-4525-A023-229A0601F9E6}" type="slidenum">
              <a:rPr lang="en-GB" altLang="en-US"/>
            </a:fld>
            <a:endParaRPr lang="en-GB"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1"/>
            <a:ext cx="2588684" cy="5484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1"/>
            <a:ext cx="7569200" cy="548481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t-BR" altLang="en-US"/>
              <a:t>2016/08/31: Brasov-ICPEPA10</a:t>
            </a:r>
            <a:endParaRPr lang="pt-BR" altLang="en-US"/>
          </a:p>
        </p:txBody>
      </p:sp>
      <p:sp>
        <p:nvSpPr>
          <p:cNvPr id="5" name="Rectangle 5"/>
          <p:cNvSpPr>
            <a:spLocks noGrp="1" noChangeArrowheads="1"/>
          </p:cNvSpPr>
          <p:nvPr>
            <p:ph type="sldNum" idx="11"/>
          </p:nvPr>
        </p:nvSpPr>
        <p:spPr/>
        <p:txBody>
          <a:bodyPr/>
          <a:lstStyle>
            <a:lvl1pPr>
              <a:defRPr/>
            </a:lvl1pPr>
          </a:lstStyle>
          <a:p>
            <a:pPr>
              <a:defRPr/>
            </a:pPr>
            <a:fld id="{DABD9409-0CD2-41BA-8C43-7F9134FAF888}" type="slidenum">
              <a:rPr lang="en-GB" altLang="en-US"/>
            </a:fld>
            <a:endParaRPr lang="en-GB" alt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idx="10"/>
          </p:nvPr>
        </p:nvSpPr>
        <p:spPr/>
        <p:txBody>
          <a:bodyPr/>
          <a:lstStyle>
            <a:lvl1pPr>
              <a:defRPr/>
            </a:lvl1pPr>
          </a:lstStyle>
          <a:p>
            <a:pPr>
              <a:defRPr/>
            </a:pPr>
            <a:r>
              <a:rPr lang="en-US" altLang="en-US"/>
              <a:t>2014/06/19: Franco-Serbian seminar</a:t>
            </a:r>
            <a:endParaRPr lang="en-US" altLang="en-US"/>
          </a:p>
        </p:txBody>
      </p:sp>
      <p:sp>
        <p:nvSpPr>
          <p:cNvPr id="5" name="Rectangle 5"/>
          <p:cNvSpPr>
            <a:spLocks noGrp="1" noChangeArrowheads="1"/>
          </p:cNvSpPr>
          <p:nvPr>
            <p:ph type="sldNum" idx="11"/>
          </p:nvPr>
        </p:nvSpPr>
        <p:spPr/>
        <p:txBody>
          <a:bodyPr/>
          <a:lstStyle>
            <a:lvl1pPr>
              <a:defRPr/>
            </a:lvl1pPr>
          </a:lstStyle>
          <a:p>
            <a:pPr>
              <a:defRPr/>
            </a:pPr>
            <a:fld id="{502A0157-A4C1-43A8-9B09-E2F14959FA68}" type="slidenum">
              <a:rPr lang="en-US" altLang="en-US"/>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9E31C412-2909-45A5-99BE-A054584C9F35}" type="slidenum">
              <a:rPr lang="ro-RO" altLang="en-US"/>
            </a:fld>
            <a:endParaRPr lang="ro-RO" alt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en-US" altLang="en-US"/>
              <a:t>2014/06/19: Franco-Serbian seminar</a:t>
            </a:r>
            <a:endParaRPr lang="en-US" altLang="en-US"/>
          </a:p>
        </p:txBody>
      </p:sp>
      <p:sp>
        <p:nvSpPr>
          <p:cNvPr id="5" name="Rectangle 5"/>
          <p:cNvSpPr>
            <a:spLocks noGrp="1" noChangeArrowheads="1"/>
          </p:cNvSpPr>
          <p:nvPr>
            <p:ph type="sldNum" idx="11"/>
          </p:nvPr>
        </p:nvSpPr>
        <p:spPr/>
        <p:txBody>
          <a:bodyPr/>
          <a:lstStyle>
            <a:lvl1pPr>
              <a:defRPr/>
            </a:lvl1pPr>
          </a:lstStyle>
          <a:p>
            <a:pPr>
              <a:defRPr/>
            </a:pPr>
            <a:fld id="{C660421B-B21A-4080-AF10-5085D3E97C93}" type="slidenum">
              <a:rPr lang="en-US" altLang="en-US"/>
            </a:fld>
            <a:endParaRPr lang="en-US" alt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ftr" idx="10"/>
          </p:nvPr>
        </p:nvSpPr>
        <p:spPr/>
        <p:txBody>
          <a:bodyPr/>
          <a:lstStyle>
            <a:lvl1pPr>
              <a:defRPr/>
            </a:lvl1pPr>
          </a:lstStyle>
          <a:p>
            <a:pPr>
              <a:defRPr/>
            </a:pPr>
            <a:r>
              <a:rPr lang="en-US" altLang="en-US"/>
              <a:t>2014/06/19: Franco-Serbian seminar</a:t>
            </a:r>
            <a:endParaRPr lang="en-US" altLang="en-US"/>
          </a:p>
        </p:txBody>
      </p:sp>
      <p:sp>
        <p:nvSpPr>
          <p:cNvPr id="5" name="Rectangle 5"/>
          <p:cNvSpPr>
            <a:spLocks noGrp="1" noChangeArrowheads="1"/>
          </p:cNvSpPr>
          <p:nvPr>
            <p:ph type="sldNum" idx="11"/>
          </p:nvPr>
        </p:nvSpPr>
        <p:spPr/>
        <p:txBody>
          <a:bodyPr/>
          <a:lstStyle>
            <a:lvl1pPr>
              <a:defRPr/>
            </a:lvl1pPr>
          </a:lstStyle>
          <a:p>
            <a:pPr>
              <a:defRPr/>
            </a:pPr>
            <a:fld id="{7BFDEC8A-86DF-4CAA-A6A3-0731C1202BF2}" type="slidenum">
              <a:rPr lang="en-US" altLang="en-US"/>
            </a:fld>
            <a:endParaRPr lang="en-US"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535113"/>
            <a:ext cx="2588684" cy="63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3401484" y="1535113"/>
            <a:ext cx="2588683" cy="63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ftr" idx="10"/>
          </p:nvPr>
        </p:nvSpPr>
        <p:spPr/>
        <p:txBody>
          <a:bodyPr/>
          <a:lstStyle>
            <a:lvl1pPr>
              <a:defRPr/>
            </a:lvl1pPr>
          </a:lstStyle>
          <a:p>
            <a:pPr>
              <a:defRPr/>
            </a:pPr>
            <a:r>
              <a:rPr lang="en-US" altLang="en-US"/>
              <a:t>2014/06/19: Franco-Serbian seminar</a:t>
            </a:r>
            <a:endParaRPr lang="en-US" altLang="en-US"/>
          </a:p>
        </p:txBody>
      </p:sp>
      <p:sp>
        <p:nvSpPr>
          <p:cNvPr id="6" name="Rectangle 5"/>
          <p:cNvSpPr>
            <a:spLocks noGrp="1" noChangeArrowheads="1"/>
          </p:cNvSpPr>
          <p:nvPr>
            <p:ph type="sldNum" idx="11"/>
          </p:nvPr>
        </p:nvSpPr>
        <p:spPr/>
        <p:txBody>
          <a:bodyPr/>
          <a:lstStyle>
            <a:lvl1pPr>
              <a:defRPr/>
            </a:lvl1pPr>
          </a:lstStyle>
          <a:p>
            <a:pPr>
              <a:defRPr/>
            </a:pPr>
            <a:fld id="{7FF7F7AD-BD0E-4CE0-B76D-F5610C5399A2}" type="slidenum">
              <a:rPr lang="en-US" altLang="en-US"/>
            </a:fld>
            <a:endParaRPr lang="en-US"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ftr" idx="10"/>
          </p:nvPr>
        </p:nvSpPr>
        <p:spPr/>
        <p:txBody>
          <a:bodyPr/>
          <a:lstStyle>
            <a:lvl1pPr>
              <a:defRPr/>
            </a:lvl1pPr>
          </a:lstStyle>
          <a:p>
            <a:pPr>
              <a:defRPr/>
            </a:pPr>
            <a:r>
              <a:rPr lang="en-US" altLang="en-US"/>
              <a:t>2014/06/19: Franco-Serbian seminar</a:t>
            </a:r>
            <a:endParaRPr lang="en-US" altLang="en-US"/>
          </a:p>
        </p:txBody>
      </p:sp>
      <p:sp>
        <p:nvSpPr>
          <p:cNvPr id="8" name="Rectangle 5"/>
          <p:cNvSpPr>
            <a:spLocks noGrp="1" noChangeArrowheads="1"/>
          </p:cNvSpPr>
          <p:nvPr>
            <p:ph type="sldNum" idx="11"/>
          </p:nvPr>
        </p:nvSpPr>
        <p:spPr/>
        <p:txBody>
          <a:bodyPr/>
          <a:lstStyle>
            <a:lvl1pPr>
              <a:defRPr/>
            </a:lvl1pPr>
          </a:lstStyle>
          <a:p>
            <a:pPr>
              <a:defRPr/>
            </a:pPr>
            <a:fld id="{44A60792-DE86-42B8-BA2E-19FC6F8E9A0F}" type="slidenum">
              <a:rPr lang="en-US" altLang="en-US"/>
            </a:fld>
            <a:endParaRPr lang="en-US"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idx="10"/>
          </p:nvPr>
        </p:nvSpPr>
        <p:spPr/>
        <p:txBody>
          <a:bodyPr/>
          <a:lstStyle>
            <a:lvl1pPr>
              <a:defRPr/>
            </a:lvl1pPr>
          </a:lstStyle>
          <a:p>
            <a:pPr>
              <a:defRPr/>
            </a:pPr>
            <a:r>
              <a:rPr lang="en-US" altLang="en-US"/>
              <a:t>2014/06/19: Franco-Serbian seminar</a:t>
            </a:r>
            <a:endParaRPr lang="en-US" altLang="en-US"/>
          </a:p>
        </p:txBody>
      </p:sp>
      <p:sp>
        <p:nvSpPr>
          <p:cNvPr id="4" name="Rectangle 5"/>
          <p:cNvSpPr>
            <a:spLocks noGrp="1" noChangeArrowheads="1"/>
          </p:cNvSpPr>
          <p:nvPr>
            <p:ph type="sldNum" idx="11"/>
          </p:nvPr>
        </p:nvSpPr>
        <p:spPr/>
        <p:txBody>
          <a:bodyPr/>
          <a:lstStyle>
            <a:lvl1pPr>
              <a:defRPr/>
            </a:lvl1pPr>
          </a:lstStyle>
          <a:p>
            <a:pPr>
              <a:defRPr/>
            </a:pPr>
            <a:fld id="{2AA18E07-D843-4509-82BD-E4BD12DCAD18}" type="slidenum">
              <a:rPr lang="en-US" altLang="en-US"/>
            </a:fld>
            <a:endParaRPr lang="en-US"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p:txBody>
          <a:bodyPr/>
          <a:lstStyle>
            <a:lvl1pPr>
              <a:defRPr/>
            </a:lvl1pPr>
          </a:lstStyle>
          <a:p>
            <a:pPr>
              <a:defRPr/>
            </a:pPr>
            <a:r>
              <a:rPr lang="en-US" altLang="en-US"/>
              <a:t>2014/06/19: Franco-Serbian seminar</a:t>
            </a:r>
            <a:endParaRPr lang="en-US" altLang="en-US"/>
          </a:p>
        </p:txBody>
      </p:sp>
      <p:sp>
        <p:nvSpPr>
          <p:cNvPr id="3" name="Rectangle 5"/>
          <p:cNvSpPr>
            <a:spLocks noGrp="1" noChangeArrowheads="1"/>
          </p:cNvSpPr>
          <p:nvPr>
            <p:ph type="sldNum" idx="11"/>
          </p:nvPr>
        </p:nvSpPr>
        <p:spPr/>
        <p:txBody>
          <a:bodyPr/>
          <a:lstStyle>
            <a:lvl1pPr>
              <a:defRPr/>
            </a:lvl1pPr>
          </a:lstStyle>
          <a:p>
            <a:pPr>
              <a:defRPr/>
            </a:pPr>
            <a:fld id="{E10C9C40-A049-4B82-A7F4-B96F0262FC1C}" type="slidenum">
              <a:rPr lang="en-US" altLang="en-US"/>
            </a:fld>
            <a:endParaRPr lang="en-US" alt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en-US" altLang="en-US"/>
              <a:t>2014/06/19: Franco-Serbian seminar</a:t>
            </a:r>
            <a:endParaRPr lang="en-US" altLang="en-US"/>
          </a:p>
        </p:txBody>
      </p:sp>
      <p:sp>
        <p:nvSpPr>
          <p:cNvPr id="6" name="Rectangle 5"/>
          <p:cNvSpPr>
            <a:spLocks noGrp="1" noChangeArrowheads="1"/>
          </p:cNvSpPr>
          <p:nvPr>
            <p:ph type="sldNum" idx="11"/>
          </p:nvPr>
        </p:nvSpPr>
        <p:spPr/>
        <p:txBody>
          <a:bodyPr/>
          <a:lstStyle>
            <a:lvl1pPr>
              <a:defRPr/>
            </a:lvl1pPr>
          </a:lstStyle>
          <a:p>
            <a:pPr>
              <a:defRPr/>
            </a:pPr>
            <a:fld id="{0DC2FA98-84A2-484F-AE9F-A3C0EF6A7A3F}" type="slidenum">
              <a:rPr lang="en-US" altLang="en-US"/>
            </a:fld>
            <a:endParaRPr lang="en-US" alt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en-US" altLang="en-US"/>
              <a:t>2014/06/19: Franco-Serbian seminar</a:t>
            </a:r>
            <a:endParaRPr lang="en-US" altLang="en-US"/>
          </a:p>
        </p:txBody>
      </p:sp>
      <p:sp>
        <p:nvSpPr>
          <p:cNvPr id="6" name="Rectangle 5"/>
          <p:cNvSpPr>
            <a:spLocks noGrp="1" noChangeArrowheads="1"/>
          </p:cNvSpPr>
          <p:nvPr>
            <p:ph type="sldNum" idx="11"/>
          </p:nvPr>
        </p:nvSpPr>
        <p:spPr/>
        <p:txBody>
          <a:bodyPr/>
          <a:lstStyle>
            <a:lvl1pPr>
              <a:defRPr/>
            </a:lvl1pPr>
          </a:lstStyle>
          <a:p>
            <a:pPr>
              <a:defRPr/>
            </a:pPr>
            <a:fld id="{C5AA5EE5-CCCC-4681-8CD3-281AAA234E01}" type="slidenum">
              <a:rPr lang="en-US" altLang="en-US"/>
            </a:fld>
            <a:endParaRPr lang="en-US"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en-US" altLang="en-US"/>
              <a:t>2014/06/19: Franco-Serbian seminar</a:t>
            </a:r>
            <a:endParaRPr lang="en-US" altLang="en-US"/>
          </a:p>
        </p:txBody>
      </p:sp>
      <p:sp>
        <p:nvSpPr>
          <p:cNvPr id="5" name="Rectangle 5"/>
          <p:cNvSpPr>
            <a:spLocks noGrp="1" noChangeArrowheads="1"/>
          </p:cNvSpPr>
          <p:nvPr>
            <p:ph type="sldNum" idx="11"/>
          </p:nvPr>
        </p:nvSpPr>
        <p:spPr/>
        <p:txBody>
          <a:bodyPr/>
          <a:lstStyle>
            <a:lvl1pPr>
              <a:defRPr/>
            </a:lvl1pPr>
          </a:lstStyle>
          <a:p>
            <a:pPr>
              <a:defRPr/>
            </a:pPr>
            <a:fld id="{3628B74C-CF68-4E16-9D50-0CC9B91D3AA5}" type="slidenum">
              <a:rPr lang="en-US" altLang="en-US"/>
            </a:fld>
            <a:endParaRPr lang="en-US"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9"/>
            <a:ext cx="2741084" cy="1895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39"/>
            <a:ext cx="8022167" cy="189547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en-US" altLang="en-US"/>
              <a:t>2014/06/19: Franco-Serbian seminar</a:t>
            </a:r>
            <a:endParaRPr lang="en-US" altLang="en-US"/>
          </a:p>
        </p:txBody>
      </p:sp>
      <p:sp>
        <p:nvSpPr>
          <p:cNvPr id="5" name="Rectangle 5"/>
          <p:cNvSpPr>
            <a:spLocks noGrp="1" noChangeArrowheads="1"/>
          </p:cNvSpPr>
          <p:nvPr>
            <p:ph type="sldNum" idx="11"/>
          </p:nvPr>
        </p:nvSpPr>
        <p:spPr/>
        <p:txBody>
          <a:bodyPr/>
          <a:lstStyle>
            <a:lvl1pPr>
              <a:defRPr/>
            </a:lvl1pPr>
          </a:lstStyle>
          <a:p>
            <a:pPr>
              <a:defRPr/>
            </a:pPr>
            <a:fld id="{1B8B9758-E09B-4225-9E66-55CA5BD21FD4}"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E6ED0659-5999-4691-8CF1-002E7CC7ED6A}" type="slidenum">
              <a:rPr lang="ro-RO" altLang="en-US"/>
            </a:fld>
            <a:endParaRPr lang="ro-RO"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E211813A-588E-498A-8906-5E9F0EF71C2B}" type="slidenum">
              <a:rPr lang="ro-RO" altLang="en-US"/>
            </a:fld>
            <a:endParaRPr lang="ro-RO"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A9FF9564-BF32-4CE5-89DB-CE75B40204F6}" type="slidenum">
              <a:rPr lang="ro-RO" altLang="en-US"/>
            </a:fld>
            <a:endParaRPr lang="ro-RO"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22E0D363-D90C-421A-AFE3-3CF6F5512051}" type="slidenum">
              <a:rPr lang="ro-RO" altLang="en-US"/>
            </a:fld>
            <a:endParaRPr lang="ro-RO"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5"/>
          <p:cNvSpPr>
            <a:spLocks noGrp="1" noChangeArrowheads="1"/>
          </p:cNvSpPr>
          <p:nvPr>
            <p:ph type="sldNum" idx="10"/>
          </p:nvPr>
        </p:nvSpPr>
        <p:spPr/>
        <p:txBody>
          <a:bodyPr/>
          <a:lstStyle>
            <a:lvl1pPr>
              <a:defRPr/>
            </a:lvl1pPr>
          </a:lstStyle>
          <a:p>
            <a:pPr>
              <a:defRPr/>
            </a:pPr>
            <a:fld id="{04C37822-DA32-45F4-A2C4-036C5EA586B7}" type="slidenum">
              <a:rPr lang="ro-RO" altLang="en-US"/>
            </a:fld>
            <a:endParaRPr lang="ro-RO"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6"/>
            <a:ext cx="5154084"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825626"/>
            <a:ext cx="5154083"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5"/>
          <p:cNvSpPr>
            <a:spLocks noGrp="1" noChangeArrowheads="1"/>
          </p:cNvSpPr>
          <p:nvPr>
            <p:ph type="sldNum" idx="10"/>
          </p:nvPr>
        </p:nvSpPr>
        <p:spPr/>
        <p:txBody>
          <a:bodyPr/>
          <a:lstStyle>
            <a:lvl1pPr>
              <a:defRPr/>
            </a:lvl1pPr>
          </a:lstStyle>
          <a:p>
            <a:pPr>
              <a:defRPr/>
            </a:pPr>
            <a:fld id="{C0C77F84-B55F-4967-A7BD-14FE787FDD9D}" type="slidenum">
              <a:rPr lang="ro-RO" altLang="en-US"/>
            </a:fld>
            <a:endParaRPr lang="ro-RO"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5"/>
          <p:cNvSpPr>
            <a:spLocks noGrp="1" noChangeArrowheads="1"/>
          </p:cNvSpPr>
          <p:nvPr>
            <p:ph type="sldNum" idx="10"/>
          </p:nvPr>
        </p:nvSpPr>
        <p:spPr/>
        <p:txBody>
          <a:bodyPr/>
          <a:lstStyle>
            <a:lvl1pPr>
              <a:defRPr/>
            </a:lvl1pPr>
          </a:lstStyle>
          <a:p>
            <a:pPr>
              <a:defRPr/>
            </a:pPr>
            <a:fld id="{EA2A1211-1C15-4F96-827D-5948CBF8E0A9}" type="slidenum">
              <a:rPr lang="ro-RO" altLang="en-US"/>
            </a:fld>
            <a:endParaRPr lang="ro-RO"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303435B0-1C5F-4CA5-BB58-E5AE60EB7DAC}" type="slidenum">
              <a:rPr lang="ro-RO" altLang="en-US"/>
            </a:fld>
            <a:endParaRPr lang="ro-RO"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4258B2AE-A376-416B-BEBE-344B310B1A6C}" type="slidenum">
              <a:rPr lang="ro-RO" altLang="en-US"/>
            </a:fld>
            <a:endParaRPr lang="ro-RO"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231D5B58-91F4-4AD3-A926-DBE717538966}" type="slidenum">
              <a:rPr lang="ro-RO" altLang="en-US"/>
            </a:fld>
            <a:endParaRPr lang="ro-RO"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DA8C6173-5A0C-4427-924B-6864EDF0C3D3}" type="slidenum">
              <a:rPr lang="ro-RO" altLang="en-US"/>
            </a:fld>
            <a:endParaRPr lang="ro-RO"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2D7347FF-003B-4E07-AB52-F20C155497B2}" type="slidenum">
              <a:rPr lang="ro-RO" altLang="en-US"/>
            </a:fld>
            <a:endParaRPr lang="ro-RO"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3ACF29FA-75AF-4D8F-8F73-E4813700C23F}" type="slidenum">
              <a:rPr lang="ro-RO" altLang="en-US"/>
            </a:fld>
            <a:endParaRPr lang="ro-RO"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785" y="365126"/>
            <a:ext cx="2626783" cy="5808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6"/>
            <a:ext cx="7681384" cy="58086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E6F5FB86-9284-46A0-B12C-F07F90A45ABA}" type="slidenum">
              <a:rPr lang="ro-RO" altLang="en-US"/>
            </a:fld>
            <a:endParaRPr lang="ro-RO" alt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1B98C138-B28D-426E-AA29-2F07FCB543E0}" type="slidenum">
              <a:rPr lang="en-GB" altLang="en-US"/>
            </a:fld>
            <a:endParaRPr lang="en-GB" alt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51631D96-108A-48AE-ADB5-08BFBABC98C6}" type="slidenum">
              <a:rPr lang="en-GB" altLang="en-US"/>
            </a:fld>
            <a:endParaRPr lang="en-GB" alt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5FABDFFB-E605-416B-9704-2ECBE4FF686B}" type="slidenum">
              <a:rPr lang="en-GB" altLang="en-US"/>
            </a:fld>
            <a:endParaRPr lang="en-GB" alt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6" name="Rectangle 5"/>
          <p:cNvSpPr>
            <a:spLocks noGrp="1" noChangeArrowheads="1"/>
          </p:cNvSpPr>
          <p:nvPr>
            <p:ph type="sldNum" idx="11"/>
          </p:nvPr>
        </p:nvSpPr>
        <p:spPr/>
        <p:txBody>
          <a:bodyPr/>
          <a:lstStyle>
            <a:lvl1pPr>
              <a:defRPr/>
            </a:lvl1pPr>
          </a:lstStyle>
          <a:p>
            <a:pPr>
              <a:defRPr/>
            </a:pPr>
            <a:fld id="{84AB493B-70F5-4A3F-A813-97ECBFBEE654}" type="slidenum">
              <a:rPr lang="en-GB" altLang="en-US"/>
            </a:fld>
            <a:endParaRPr lang="en-GB" alt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8" name="Rectangle 5"/>
          <p:cNvSpPr>
            <a:spLocks noGrp="1" noChangeArrowheads="1"/>
          </p:cNvSpPr>
          <p:nvPr>
            <p:ph type="sldNum" idx="11"/>
          </p:nvPr>
        </p:nvSpPr>
        <p:spPr/>
        <p:txBody>
          <a:bodyPr/>
          <a:lstStyle>
            <a:lvl1pPr>
              <a:defRPr/>
            </a:lvl1pPr>
          </a:lstStyle>
          <a:p>
            <a:pPr>
              <a:defRPr/>
            </a:pPr>
            <a:fld id="{8F50A6BE-733D-4F31-AE2B-F2C46C31C75D}" type="slidenum">
              <a:rPr lang="en-GB" altLang="en-US"/>
            </a:fld>
            <a:endParaRPr lang="en-GB" alt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4" name="Rectangle 5"/>
          <p:cNvSpPr>
            <a:spLocks noGrp="1" noChangeArrowheads="1"/>
          </p:cNvSpPr>
          <p:nvPr>
            <p:ph type="sldNum" idx="11"/>
          </p:nvPr>
        </p:nvSpPr>
        <p:spPr/>
        <p:txBody>
          <a:bodyPr/>
          <a:lstStyle>
            <a:lvl1pPr>
              <a:defRPr/>
            </a:lvl1pPr>
          </a:lstStyle>
          <a:p>
            <a:pPr>
              <a:defRPr/>
            </a:pPr>
            <a:fld id="{1B0EC287-8640-4448-BF77-D9EB2219CBE9}" type="slidenum">
              <a:rPr lang="en-GB" altLang="en-US"/>
            </a:fld>
            <a:endParaRPr lang="en-GB" alt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3" name="Rectangle 5"/>
          <p:cNvSpPr>
            <a:spLocks noGrp="1" noChangeArrowheads="1"/>
          </p:cNvSpPr>
          <p:nvPr>
            <p:ph type="sldNum" idx="11"/>
          </p:nvPr>
        </p:nvSpPr>
        <p:spPr/>
        <p:txBody>
          <a:bodyPr/>
          <a:lstStyle>
            <a:lvl1pPr>
              <a:defRPr/>
            </a:lvl1pPr>
          </a:lstStyle>
          <a:p>
            <a:pPr>
              <a:defRPr/>
            </a:pPr>
            <a:fld id="{F3DA9F35-E409-4FD8-82E1-7D4EB422D813}" type="slidenum">
              <a:rPr lang="en-GB" altLang="en-US"/>
            </a:fld>
            <a:endParaRPr lang="en-GB" alt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6" name="Rectangle 5"/>
          <p:cNvSpPr>
            <a:spLocks noGrp="1" noChangeArrowheads="1"/>
          </p:cNvSpPr>
          <p:nvPr>
            <p:ph type="sldNum" idx="11"/>
          </p:nvPr>
        </p:nvSpPr>
        <p:spPr/>
        <p:txBody>
          <a:bodyPr/>
          <a:lstStyle>
            <a:lvl1pPr>
              <a:defRPr/>
            </a:lvl1pPr>
          </a:lstStyle>
          <a:p>
            <a:pPr>
              <a:defRPr/>
            </a:pPr>
            <a:fld id="{391CF9E8-8779-40E9-B572-6B30CB1A7414}" type="slidenum">
              <a:rPr lang="en-GB" altLang="en-US"/>
            </a:fld>
            <a:endParaRPr lang="en-GB" alt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6" name="Rectangle 5"/>
          <p:cNvSpPr>
            <a:spLocks noGrp="1" noChangeArrowheads="1"/>
          </p:cNvSpPr>
          <p:nvPr>
            <p:ph type="sldNum" idx="11"/>
          </p:nvPr>
        </p:nvSpPr>
        <p:spPr/>
        <p:txBody>
          <a:bodyPr/>
          <a:lstStyle>
            <a:lvl1pPr>
              <a:defRPr/>
            </a:lvl1pPr>
          </a:lstStyle>
          <a:p>
            <a:pPr>
              <a:defRPr/>
            </a:pPr>
            <a:fld id="{D845BC6F-C092-43FF-8A3A-92ED4DD504EF}" type="slidenum">
              <a:rPr lang="en-GB" altLang="en-US"/>
            </a:fld>
            <a:endParaRPr lang="en-GB"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785" y="365126"/>
            <a:ext cx="2626783" cy="5808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6"/>
            <a:ext cx="7681384" cy="58086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B01E96DA-6D7B-4607-AEBB-1E4B3D50CFD3}" type="slidenum">
              <a:rPr lang="ro-RO" altLang="en-US"/>
            </a:fld>
            <a:endParaRPr lang="ro-RO"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D5D0C210-7126-47D3-A417-12AF8C9C7F7A}" type="slidenum">
              <a:rPr lang="en-GB" altLang="en-US"/>
            </a:fld>
            <a:endParaRPr lang="en-GB"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1"/>
            <a:ext cx="2588684" cy="5484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1"/>
            <a:ext cx="7569200" cy="548481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ftr" idx="10"/>
          </p:nvPr>
        </p:nvSpPr>
        <p:spPr/>
        <p:txBody>
          <a:bodyPr/>
          <a:lstStyle>
            <a:lvl1pPr>
              <a:defRPr/>
            </a:lvl1pPr>
          </a:lstStyle>
          <a:p>
            <a:pPr>
              <a:defRPr/>
            </a:pPr>
            <a:r>
              <a:rPr lang="pl-PL" altLang="en-US"/>
              <a:t>2014/11/22: TIM14 </a:t>
            </a:r>
            <a:endParaRPr lang="pl-PL" altLang="en-US"/>
          </a:p>
        </p:txBody>
      </p:sp>
      <p:sp>
        <p:nvSpPr>
          <p:cNvPr id="5" name="Rectangle 5"/>
          <p:cNvSpPr>
            <a:spLocks noGrp="1" noChangeArrowheads="1"/>
          </p:cNvSpPr>
          <p:nvPr>
            <p:ph type="sldNum" idx="11"/>
          </p:nvPr>
        </p:nvSpPr>
        <p:spPr/>
        <p:txBody>
          <a:bodyPr/>
          <a:lstStyle>
            <a:lvl1pPr>
              <a:defRPr/>
            </a:lvl1pPr>
          </a:lstStyle>
          <a:p>
            <a:pPr>
              <a:defRPr/>
            </a:pPr>
            <a:fld id="{B5AB1E28-2687-4189-98ED-8A4E18F81274}" type="slidenum">
              <a:rPr lang="en-GB" altLang="en-US"/>
            </a:fld>
            <a:endParaRPr lang="en-GB" alt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806C10EB-3358-40B7-8745-D226F11E39D8}" type="slidenum">
              <a:rPr lang="ro-RO" altLang="en-US"/>
            </a:fld>
            <a:endParaRPr lang="ro-RO"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A53D31B1-5489-42A3-9B40-70897572A1B6}" type="slidenum">
              <a:rPr lang="ro-RO" altLang="en-US"/>
            </a:fld>
            <a:endParaRPr lang="ro-RO" alt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5"/>
          <p:cNvSpPr>
            <a:spLocks noGrp="1" noChangeArrowheads="1"/>
          </p:cNvSpPr>
          <p:nvPr>
            <p:ph type="sldNum" idx="10"/>
          </p:nvPr>
        </p:nvSpPr>
        <p:spPr/>
        <p:txBody>
          <a:bodyPr/>
          <a:lstStyle>
            <a:lvl1pPr>
              <a:defRPr/>
            </a:lvl1pPr>
          </a:lstStyle>
          <a:p>
            <a:pPr>
              <a:defRPr/>
            </a:pPr>
            <a:fld id="{67A71A3E-F5F8-48E6-9C83-DCD42AFEF14B}" type="slidenum">
              <a:rPr lang="ro-RO" altLang="en-US"/>
            </a:fld>
            <a:endParaRPr lang="ro-RO" alt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4985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1251" y="1825625"/>
            <a:ext cx="515196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5"/>
          <p:cNvSpPr>
            <a:spLocks noGrp="1" noChangeArrowheads="1"/>
          </p:cNvSpPr>
          <p:nvPr>
            <p:ph type="sldNum" idx="10"/>
          </p:nvPr>
        </p:nvSpPr>
        <p:spPr/>
        <p:txBody>
          <a:bodyPr/>
          <a:lstStyle>
            <a:lvl1pPr>
              <a:defRPr/>
            </a:lvl1pPr>
          </a:lstStyle>
          <a:p>
            <a:pPr>
              <a:defRPr/>
            </a:pPr>
            <a:fld id="{553A5CC1-AA2B-493B-B382-7E767DE72873}" type="slidenum">
              <a:rPr lang="ro-RO" altLang="en-US"/>
            </a:fld>
            <a:endParaRPr lang="ro-RO" alt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5"/>
          <p:cNvSpPr>
            <a:spLocks noGrp="1" noChangeArrowheads="1"/>
          </p:cNvSpPr>
          <p:nvPr>
            <p:ph type="sldNum" idx="10"/>
          </p:nvPr>
        </p:nvSpPr>
        <p:spPr/>
        <p:txBody>
          <a:bodyPr/>
          <a:lstStyle>
            <a:lvl1pPr>
              <a:defRPr/>
            </a:lvl1pPr>
          </a:lstStyle>
          <a:p>
            <a:pPr>
              <a:defRPr/>
            </a:pPr>
            <a:fld id="{E3BAC77D-60D4-48AB-86A0-392588ADA921}" type="slidenum">
              <a:rPr lang="ro-RO" altLang="en-US"/>
            </a:fld>
            <a:endParaRPr lang="ro-RO" alt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BE9E5A23-EA12-42BD-B14A-2881F58F2F59}" type="slidenum">
              <a:rPr lang="ro-RO" altLang="en-US"/>
            </a:fld>
            <a:endParaRPr lang="ro-RO" alt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00565E11-32D4-42E6-89D3-A37AA3293D5F}" type="slidenum">
              <a:rPr lang="ro-RO" altLang="en-US"/>
            </a:fld>
            <a:endParaRPr lang="ro-RO" alt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086693C0-1FAA-4761-8AB5-C7D76B6DEF54}" type="slidenum">
              <a:rPr lang="ro-RO" altLang="en-US"/>
            </a:fld>
            <a:endParaRPr lang="ro-RO"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77B27288-335F-4EAD-A4BF-97CB367013A7}" type="slidenum">
              <a:rPr lang="ro-RO" altLang="en-US"/>
            </a:fld>
            <a:endParaRPr lang="ro-RO"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8FFA3419-4834-4644-BF6B-E886C908C2DF}" type="slidenum">
              <a:rPr lang="ro-RO" altLang="en-US"/>
            </a:fld>
            <a:endParaRPr lang="ro-RO" alt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BC477E25-CE4B-48B7-80AE-AB433BA8DCA3}" type="slidenum">
              <a:rPr lang="ro-RO" altLang="en-US"/>
            </a:fld>
            <a:endParaRPr lang="ro-RO" alt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8551" y="365125"/>
            <a:ext cx="2624667"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77151" cy="58039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FB9561B5-7115-460D-97C1-7BC7E410C30D}" type="slidenum">
              <a:rPr lang="ro-RO" altLang="en-US"/>
            </a:fld>
            <a:endParaRPr lang="ro-RO"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Slide Number Placeholder 3"/>
          <p:cNvSpPr>
            <a:spLocks noGrp="1"/>
          </p:cNvSpPr>
          <p:nvPr>
            <p:ph type="sldNum" idx="10"/>
          </p:nvPr>
        </p:nvSpPr>
        <p:spPr/>
        <p:txBody>
          <a:bodyPr/>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Slide Number Placeholder 3"/>
          <p:cNvSpPr>
            <a:spLocks noGrp="1"/>
          </p:cNvSpPr>
          <p:nvPr>
            <p:ph type="sldNum" idx="10"/>
          </p:nvPr>
        </p:nvSpPr>
        <p:spPr/>
        <p:txBody>
          <a:bodyPr/>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4084"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825625"/>
            <a:ext cx="5154083"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Slide Number Placeholder 4"/>
          <p:cNvSpPr>
            <a:spLocks noGrp="1"/>
          </p:cNvSpPr>
          <p:nvPr>
            <p:ph type="sldNum" idx="10"/>
          </p:nvPr>
        </p:nvSpPr>
        <p:spPr/>
        <p:txBody>
          <a:bodyPr/>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Slide Number Placeholder 6"/>
          <p:cNvSpPr>
            <a:spLocks noGrp="1"/>
          </p:cNvSpPr>
          <p:nvPr>
            <p:ph type="sldNum" idx="10"/>
          </p:nvPr>
        </p:nvSpPr>
        <p:spPr/>
        <p:txBody>
          <a:bodyPr/>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AF2251CB-41FF-4554-8BBF-9C41A767184A}" type="slidenum">
              <a:rPr lang="ro-RO" altLang="en-US"/>
            </a:fld>
            <a:endParaRPr lang="ro-RO"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Slide Number Placeholder 4"/>
          <p:cNvSpPr>
            <a:spLocks noGrp="1"/>
          </p:cNvSpPr>
          <p:nvPr>
            <p:ph type="sldNum" idx="10"/>
          </p:nvPr>
        </p:nvSpPr>
        <p:spPr/>
        <p:txBody>
          <a:bodyPr/>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90000"/>
              </a:lnSpc>
              <a:spcBef>
                <a:spcPts val="1000"/>
              </a:spcBef>
              <a:spcAft>
                <a:spcPct val="0"/>
              </a:spcAft>
              <a:buClr>
                <a:srgbClr val="000000"/>
              </a:buClr>
              <a:buSzPct val="100000"/>
              <a:buFont typeface="Times New Roman" panose="02020603050405020304" pitchFamily="16" charset="0"/>
              <a:buNone/>
              <a:defRPr/>
            </a:pPr>
            <a:endParaRPr kumimoji="0" 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Slide Number Placeholder 4"/>
          <p:cNvSpPr>
            <a:spLocks noGrp="1"/>
          </p:cNvSpPr>
          <p:nvPr>
            <p:ph type="sldNum" idx="10"/>
          </p:nvPr>
        </p:nvSpPr>
        <p:spPr/>
        <p:txBody>
          <a:bodyPr/>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Slide Number Placeholder 3"/>
          <p:cNvSpPr>
            <a:spLocks noGrp="1"/>
          </p:cNvSpPr>
          <p:nvPr>
            <p:ph type="sldNum" idx="10"/>
          </p:nvPr>
        </p:nvSpPr>
        <p:spPr/>
        <p:txBody>
          <a:bodyPr/>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784" y="365125"/>
            <a:ext cx="2626783" cy="5808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681384" cy="58086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Slide Number Placeholder 3"/>
          <p:cNvSpPr>
            <a:spLocks noGrp="1"/>
          </p:cNvSpPr>
          <p:nvPr>
            <p:ph type="sldNum" idx="10"/>
          </p:nvPr>
        </p:nvSpPr>
        <p:spPr/>
        <p:txBody>
          <a:bodyPr/>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5"/>
          <p:cNvSpPr>
            <a:spLocks noGrp="1" noChangeArrowheads="1"/>
          </p:cNvSpPr>
          <p:nvPr>
            <p:ph type="sldNum" idx="10"/>
          </p:nvPr>
        </p:nvSpPr>
        <p:spPr/>
        <p:txBody>
          <a:bodyPr/>
          <a:lstStyle>
            <a:lvl1pPr>
              <a:defRPr/>
            </a:lvl1pPr>
          </a:lstStyle>
          <a:p>
            <a:pPr>
              <a:defRPr/>
            </a:pPr>
            <a:fld id="{78C2115D-D8B5-4B75-9B30-C7094DCEB1B8}" type="slidenum">
              <a:rPr lang="ro-RO" altLang="en-US"/>
            </a:fld>
            <a:endParaRPr lang="ro-RO"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6"/>
            <a:ext cx="5154084"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825626"/>
            <a:ext cx="5154083"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5"/>
          <p:cNvSpPr>
            <a:spLocks noGrp="1" noChangeArrowheads="1"/>
          </p:cNvSpPr>
          <p:nvPr>
            <p:ph type="sldNum" idx="10"/>
          </p:nvPr>
        </p:nvSpPr>
        <p:spPr/>
        <p:txBody>
          <a:bodyPr/>
          <a:lstStyle>
            <a:lvl1pPr>
              <a:defRPr/>
            </a:lvl1pPr>
          </a:lstStyle>
          <a:p>
            <a:pPr>
              <a:defRPr/>
            </a:pPr>
            <a:fld id="{FBA85D6B-AB06-4C89-8DEB-09D3DEC58BA3}" type="slidenum">
              <a:rPr lang="ro-RO" altLang="en-US"/>
            </a:fld>
            <a:endParaRPr lang="ro-RO"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5"/>
          <p:cNvSpPr>
            <a:spLocks noGrp="1" noChangeArrowheads="1"/>
          </p:cNvSpPr>
          <p:nvPr>
            <p:ph type="sldNum" idx="10"/>
          </p:nvPr>
        </p:nvSpPr>
        <p:spPr/>
        <p:txBody>
          <a:bodyPr/>
          <a:lstStyle>
            <a:lvl1pPr>
              <a:defRPr/>
            </a:lvl1pPr>
          </a:lstStyle>
          <a:p>
            <a:pPr>
              <a:defRPr/>
            </a:pPr>
            <a:fld id="{748667C6-B9F6-40D7-8493-FBB5919A01C9}" type="slidenum">
              <a:rPr lang="ro-RO" altLang="en-US"/>
            </a:fld>
            <a:endParaRPr lang="ro-RO"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1C1F4F8A-062E-4DDA-8921-5F9702B1605E}" type="slidenum">
              <a:rPr lang="ro-RO" altLang="en-US"/>
            </a:fld>
            <a:endParaRPr lang="ro-RO"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766522D8-7E6A-435D-B037-5AD2D406C7E3}" type="slidenum">
              <a:rPr lang="ro-RO" altLang="en-US"/>
            </a:fld>
            <a:endParaRPr lang="ro-RO"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5"/>
          <p:cNvSpPr>
            <a:spLocks noGrp="1" noChangeArrowheads="1"/>
          </p:cNvSpPr>
          <p:nvPr>
            <p:ph type="sldNum" idx="10"/>
          </p:nvPr>
        </p:nvSpPr>
        <p:spPr/>
        <p:txBody>
          <a:bodyPr/>
          <a:lstStyle>
            <a:lvl1pPr>
              <a:defRPr/>
            </a:lvl1pPr>
          </a:lstStyle>
          <a:p>
            <a:pPr>
              <a:defRPr/>
            </a:pPr>
            <a:fld id="{3E446370-9624-49B9-8875-67F4A711C387}" type="slidenum">
              <a:rPr lang="ro-RO" altLang="en-US"/>
            </a:fld>
            <a:endParaRPr lang="ro-RO"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8A63DBD5-79BB-4F2A-B277-F0C7812565EA}" type="slidenum">
              <a:rPr lang="ro-RO" altLang="en-US"/>
            </a:fld>
            <a:endParaRPr lang="ro-RO"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78E07BAF-48AB-46A2-89D0-1A705B0B05E6}" type="slidenum">
              <a:rPr lang="ro-RO" altLang="en-US"/>
            </a:fld>
            <a:endParaRPr lang="ro-RO"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DCF49152-DA7F-40B1-BEA2-62C1AD8B57F5}" type="slidenum">
              <a:rPr lang="ro-RO" altLang="en-US"/>
            </a:fld>
            <a:endParaRPr lang="ro-RO"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785" y="365126"/>
            <a:ext cx="2626783" cy="5808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6"/>
            <a:ext cx="7681384" cy="58086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BA2923E6-B4EB-406D-A524-849B5ECCF29A}" type="slidenum">
              <a:rPr lang="ro-RO" altLang="en-US"/>
            </a:fld>
            <a:endParaRPr lang="ro-RO"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4964"/>
            <a:ext cx="5380567" cy="397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3367" y="1604964"/>
            <a:ext cx="5382684" cy="397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6"/>
            <a:ext cx="5154084"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825626"/>
            <a:ext cx="5154083"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5"/>
          <p:cNvSpPr>
            <a:spLocks noGrp="1" noChangeArrowheads="1"/>
          </p:cNvSpPr>
          <p:nvPr>
            <p:ph type="sldNum" idx="10"/>
          </p:nvPr>
        </p:nvSpPr>
        <p:spPr/>
        <p:txBody>
          <a:bodyPr/>
          <a:lstStyle>
            <a:lvl1pPr>
              <a:defRPr/>
            </a:lvl1pPr>
          </a:lstStyle>
          <a:p>
            <a:pPr>
              <a:defRPr/>
            </a:pPr>
            <a:fld id="{F51DB247-32FB-4457-A1FC-7CE78D4572EE}" type="slidenum">
              <a:rPr lang="ro-RO" altLang="en-US"/>
            </a:fld>
            <a:endParaRPr lang="ro-RO"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3050"/>
            <a:ext cx="2741084" cy="5303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3050"/>
            <a:ext cx="8022167" cy="5303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311BCF82-1BE7-4E8C-991A-0DCC61CD405D}" type="slidenum">
              <a:rPr lang="ro-RO" altLang="en-US"/>
            </a:fld>
            <a:endParaRPr lang="ro-RO"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E7237AC9-61E3-41E3-8778-14A2FF20104F}" type="slidenum">
              <a:rPr lang="ro-RO" altLang="en-US"/>
            </a:fld>
            <a:endParaRPr lang="ro-RO"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5"/>
          <p:cNvSpPr>
            <a:spLocks noGrp="1" noChangeArrowheads="1"/>
          </p:cNvSpPr>
          <p:nvPr>
            <p:ph type="sldNum" idx="10"/>
          </p:nvPr>
        </p:nvSpPr>
        <p:spPr/>
        <p:txBody>
          <a:bodyPr/>
          <a:lstStyle>
            <a:lvl1pPr>
              <a:defRPr/>
            </a:lvl1pPr>
          </a:lstStyle>
          <a:p>
            <a:pPr>
              <a:defRPr/>
            </a:pPr>
            <a:fld id="{C280867A-B513-472D-A27C-0AE71DFD95A4}" type="slidenum">
              <a:rPr lang="ro-RO" altLang="en-US"/>
            </a:fld>
            <a:endParaRPr lang="ro-RO"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4985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1251" y="1825625"/>
            <a:ext cx="515196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5"/>
          <p:cNvSpPr>
            <a:spLocks noGrp="1" noChangeArrowheads="1"/>
          </p:cNvSpPr>
          <p:nvPr>
            <p:ph type="sldNum" idx="10"/>
          </p:nvPr>
        </p:nvSpPr>
        <p:spPr/>
        <p:txBody>
          <a:bodyPr/>
          <a:lstStyle>
            <a:lvl1pPr>
              <a:defRPr/>
            </a:lvl1pPr>
          </a:lstStyle>
          <a:p>
            <a:pPr>
              <a:defRPr/>
            </a:pPr>
            <a:fld id="{E5271053-F58A-494F-BF76-183270E82C3A}" type="slidenum">
              <a:rPr lang="ro-RO" altLang="en-US"/>
            </a:fld>
            <a:endParaRPr lang="ro-RO"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5"/>
          <p:cNvSpPr>
            <a:spLocks noGrp="1" noChangeArrowheads="1"/>
          </p:cNvSpPr>
          <p:nvPr>
            <p:ph type="sldNum" idx="10"/>
          </p:nvPr>
        </p:nvSpPr>
        <p:spPr/>
        <p:txBody>
          <a:bodyPr/>
          <a:lstStyle>
            <a:lvl1pPr>
              <a:defRPr/>
            </a:lvl1pPr>
          </a:lstStyle>
          <a:p>
            <a:pPr>
              <a:defRPr/>
            </a:pPr>
            <a:fld id="{8F4FFEBC-64D8-45CF-ABFE-739D65F6061A}" type="slidenum">
              <a:rPr lang="ro-RO" altLang="en-US"/>
            </a:fld>
            <a:endParaRPr lang="ro-RO"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5"/>
          <p:cNvSpPr>
            <a:spLocks noGrp="1" noChangeArrowheads="1"/>
          </p:cNvSpPr>
          <p:nvPr>
            <p:ph type="sldNum" idx="10"/>
          </p:nvPr>
        </p:nvSpPr>
        <p:spPr/>
        <p:txBody>
          <a:bodyPr/>
          <a:lstStyle>
            <a:lvl1pPr>
              <a:defRPr/>
            </a:lvl1pPr>
          </a:lstStyle>
          <a:p>
            <a:pPr>
              <a:defRPr/>
            </a:pPr>
            <a:fld id="{D0EED014-4D45-40C1-9E42-6402D31BDA2D}" type="slidenum">
              <a:rPr lang="ro-RO" altLang="en-US"/>
            </a:fld>
            <a:endParaRPr lang="ro-RO"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464C5B97-E124-49BA-A47B-CCC7969524BA}" type="slidenum">
              <a:rPr lang="ro-RO" altLang="en-US"/>
            </a:fld>
            <a:endParaRPr lang="ro-RO"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9F351EAE-1A3A-48FE-BCD2-2E321E5F7F92}" type="slidenum">
              <a:rPr lang="ro-RO" altLang="en-US"/>
            </a:fld>
            <a:endParaRPr lang="ro-RO"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79B20150-34CF-4D6B-A980-EFAADC7F237E}" type="slidenum">
              <a:rPr lang="ro-RO" altLang="en-US"/>
            </a:fld>
            <a:endParaRPr lang="ro-RO"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28BEFDE5-2BA9-4F69-9E97-9ECF621243D1}" type="slidenum">
              <a:rPr lang="ro-RO" altLang="en-US"/>
            </a:fld>
            <a:endParaRPr lang="ro-RO"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6995424C-026F-47AC-9C6E-04040552AFD2}" type="slidenum">
              <a:rPr lang="ro-RO" altLang="en-US"/>
            </a:fld>
            <a:endParaRPr lang="ro-RO"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8551" y="365125"/>
            <a:ext cx="2624667"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77151" cy="58039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40882916-B2D6-41CE-BB7C-F9951F4B3CB8}" type="slidenum">
              <a:rPr lang="ro-RO" altLang="en-US"/>
            </a:fld>
            <a:endParaRPr lang="ro-RO"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38F10BEA-1794-4EE3-92AE-9B89DC67056A}" type="slidenum">
              <a:rPr lang="ro-RO" altLang="en-US"/>
            </a:fld>
            <a:endParaRPr lang="ro-RO"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869BF52A-6AFA-4406-BCA2-65251A791C9C}" type="slidenum">
              <a:rPr lang="ro-RO" altLang="en-US"/>
            </a:fld>
            <a:endParaRPr lang="ro-RO"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5"/>
          <p:cNvSpPr>
            <a:spLocks noGrp="1" noChangeArrowheads="1"/>
          </p:cNvSpPr>
          <p:nvPr>
            <p:ph type="sldNum" idx="10"/>
          </p:nvPr>
        </p:nvSpPr>
        <p:spPr/>
        <p:txBody>
          <a:bodyPr/>
          <a:lstStyle>
            <a:lvl1pPr>
              <a:defRPr/>
            </a:lvl1pPr>
          </a:lstStyle>
          <a:p>
            <a:pPr>
              <a:defRPr/>
            </a:pPr>
            <a:fld id="{58782566-71CE-4FD5-B9CB-8337BCAE3531}" type="slidenum">
              <a:rPr lang="ro-RO" altLang="en-US"/>
            </a:fld>
            <a:endParaRPr lang="ro-RO"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6"/>
            <a:ext cx="5154084"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825626"/>
            <a:ext cx="5154083"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5"/>
          <p:cNvSpPr>
            <a:spLocks noGrp="1" noChangeArrowheads="1"/>
          </p:cNvSpPr>
          <p:nvPr>
            <p:ph type="sldNum" idx="10"/>
          </p:nvPr>
        </p:nvSpPr>
        <p:spPr/>
        <p:txBody>
          <a:bodyPr/>
          <a:lstStyle>
            <a:lvl1pPr>
              <a:defRPr/>
            </a:lvl1pPr>
          </a:lstStyle>
          <a:p>
            <a:pPr>
              <a:defRPr/>
            </a:pPr>
            <a:fld id="{6BBCF840-80B6-4265-8F42-10F93EB1F47B}" type="slidenum">
              <a:rPr lang="ro-RO" altLang="en-US"/>
            </a:fld>
            <a:endParaRPr lang="ro-RO"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E3BFC224-AB63-404E-8C6C-001B3EAF5F87}" type="slidenum">
              <a:rPr lang="ro-RO" altLang="en-US"/>
            </a:fld>
            <a:endParaRPr lang="ro-RO"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5"/>
          <p:cNvSpPr>
            <a:spLocks noGrp="1" noChangeArrowheads="1"/>
          </p:cNvSpPr>
          <p:nvPr>
            <p:ph type="sldNum" idx="10"/>
          </p:nvPr>
        </p:nvSpPr>
        <p:spPr/>
        <p:txBody>
          <a:bodyPr/>
          <a:lstStyle>
            <a:lvl1pPr>
              <a:defRPr/>
            </a:lvl1pPr>
          </a:lstStyle>
          <a:p>
            <a:pPr>
              <a:defRPr/>
            </a:pPr>
            <a:fld id="{18C0FCE4-B2CA-417C-8A96-0DDBC2BB9734}" type="slidenum">
              <a:rPr lang="ro-RO" altLang="en-US"/>
            </a:fld>
            <a:endParaRPr lang="ro-RO"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DB471028-8D12-4BBE-97A6-AFE93D5D98C0}" type="slidenum">
              <a:rPr lang="ro-RO" altLang="en-US"/>
            </a:fld>
            <a:endParaRPr lang="ro-RO"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E18BE31E-B7DD-405D-B286-062BCBF89791}" type="slidenum">
              <a:rPr lang="ro-RO" altLang="en-US"/>
            </a:fld>
            <a:endParaRPr lang="ro-RO"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1C4C9CA3-AE77-459E-AF8E-B206B8ED59FC}" type="slidenum">
              <a:rPr lang="ro-RO" altLang="en-US"/>
            </a:fld>
            <a:endParaRPr lang="ro-RO"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B54B0E42-66EE-4026-90C3-AECE2FBB4520}" type="slidenum">
              <a:rPr lang="ro-RO" altLang="en-US"/>
            </a:fld>
            <a:endParaRPr lang="ro-RO"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DF0A78B6-DFCF-473F-A634-AC5CC2C6CA7A}" type="slidenum">
              <a:rPr lang="ro-RO" altLang="en-US"/>
            </a:fld>
            <a:endParaRPr lang="ro-RO"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785" y="365126"/>
            <a:ext cx="2626783" cy="5808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6"/>
            <a:ext cx="7681384" cy="58086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6AF16E48-656B-490B-BCCA-436ECAB08448}" type="slidenum">
              <a:rPr lang="ro-RO" altLang="en-US"/>
            </a:fld>
            <a:endParaRPr lang="ro-RO"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AC5ED4C2-9CD9-4ADE-9839-2D912B3D0250}" type="slidenum">
              <a:rPr lang="ro-RO" altLang="en-US"/>
            </a:fld>
            <a:endParaRPr lang="ro-RO"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46CED30C-603F-4D9A-87AE-7A572830159B}" type="slidenum">
              <a:rPr lang="ro-RO" altLang="en-US"/>
            </a:fld>
            <a:endParaRPr lang="ro-RO"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5"/>
          <p:cNvSpPr>
            <a:spLocks noGrp="1" noChangeArrowheads="1"/>
          </p:cNvSpPr>
          <p:nvPr>
            <p:ph type="sldNum" idx="10"/>
          </p:nvPr>
        </p:nvSpPr>
        <p:spPr/>
        <p:txBody>
          <a:bodyPr/>
          <a:lstStyle>
            <a:lvl1pPr>
              <a:defRPr/>
            </a:lvl1pPr>
          </a:lstStyle>
          <a:p>
            <a:pPr>
              <a:defRPr/>
            </a:pPr>
            <a:fld id="{45F1D137-12AC-40BB-B345-61BF093323AA}" type="slidenum">
              <a:rPr lang="ro-RO" altLang="en-US"/>
            </a:fld>
            <a:endParaRPr lang="ro-RO"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56A675F1-775E-4150-93C8-96719C5D25D0}" type="slidenum">
              <a:rPr lang="ro-RO" altLang="en-US"/>
            </a:fld>
            <a:endParaRPr lang="ro-RO"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6"/>
            <a:ext cx="5154084"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825626"/>
            <a:ext cx="5154083"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5"/>
          <p:cNvSpPr>
            <a:spLocks noGrp="1" noChangeArrowheads="1"/>
          </p:cNvSpPr>
          <p:nvPr>
            <p:ph type="sldNum" idx="10"/>
          </p:nvPr>
        </p:nvSpPr>
        <p:spPr/>
        <p:txBody>
          <a:bodyPr/>
          <a:lstStyle>
            <a:lvl1pPr>
              <a:defRPr/>
            </a:lvl1pPr>
          </a:lstStyle>
          <a:p>
            <a:pPr>
              <a:defRPr/>
            </a:pPr>
            <a:fld id="{8A719D34-C2EA-4199-B6CF-59767AC7DF72}" type="slidenum">
              <a:rPr lang="ro-RO" altLang="en-US"/>
            </a:fld>
            <a:endParaRPr lang="ro-RO"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5"/>
          <p:cNvSpPr>
            <a:spLocks noGrp="1" noChangeArrowheads="1"/>
          </p:cNvSpPr>
          <p:nvPr>
            <p:ph type="sldNum" idx="10"/>
          </p:nvPr>
        </p:nvSpPr>
        <p:spPr/>
        <p:txBody>
          <a:bodyPr/>
          <a:lstStyle>
            <a:lvl1pPr>
              <a:defRPr/>
            </a:lvl1pPr>
          </a:lstStyle>
          <a:p>
            <a:pPr>
              <a:defRPr/>
            </a:pPr>
            <a:fld id="{1F8A64ED-198C-42E5-9661-4E5AF830ACD9}" type="slidenum">
              <a:rPr lang="ro-RO" altLang="en-US"/>
            </a:fld>
            <a:endParaRPr lang="ro-RO"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A3015865-87BF-4A24-9684-7B6B656F6D9C}" type="slidenum">
              <a:rPr lang="ro-RO" altLang="en-US"/>
            </a:fld>
            <a:endParaRPr lang="ro-RO"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D820DD1D-BC90-4AE7-954A-C1DFEECF1E65}" type="slidenum">
              <a:rPr lang="ro-RO" altLang="en-US"/>
            </a:fld>
            <a:endParaRPr lang="ro-RO"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B9B11DAD-CCD7-4833-B0AE-BD2D38FA11D9}" type="slidenum">
              <a:rPr lang="ro-RO" altLang="en-US"/>
            </a:fld>
            <a:endParaRPr lang="ro-RO"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598D6EC5-53BD-4CB3-91D7-2A8E9BE3C46D}" type="slidenum">
              <a:rPr lang="ro-RO" altLang="en-US"/>
            </a:fld>
            <a:endParaRPr lang="ro-RO"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9387915E-5FCC-498B-93DC-851FB2BF5358}" type="slidenum">
              <a:rPr lang="ro-RO" altLang="en-US"/>
            </a:fld>
            <a:endParaRPr lang="ro-RO"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785" y="365126"/>
            <a:ext cx="2626783" cy="5808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6"/>
            <a:ext cx="7681384" cy="58086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FF57A173-09CF-427D-818A-59BCA12F5466}" type="slidenum">
              <a:rPr lang="ro-RO" altLang="en-US"/>
            </a:fld>
            <a:endParaRPr lang="ro-RO"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803B8897-88AA-4023-86A0-644DC693BF76}" type="slidenum">
              <a:rPr lang="ro-RO" altLang="en-US"/>
            </a:fld>
            <a:endParaRPr lang="ro-RO"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6559818C-0009-42BC-AFA2-6EDCE83E3B31}" type="slidenum">
              <a:rPr lang="ro-RO" altLang="en-US"/>
            </a:fld>
            <a:endParaRPr lang="ro-RO"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679C6A71-E1E9-4F58-880B-8D56A4582BF0}" type="slidenum">
              <a:rPr lang="ro-RO" altLang="en-US"/>
            </a:fld>
            <a:endParaRPr lang="ro-RO"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5"/>
          <p:cNvSpPr>
            <a:spLocks noGrp="1" noChangeArrowheads="1"/>
          </p:cNvSpPr>
          <p:nvPr>
            <p:ph type="sldNum" idx="10"/>
          </p:nvPr>
        </p:nvSpPr>
        <p:spPr/>
        <p:txBody>
          <a:bodyPr/>
          <a:lstStyle>
            <a:lvl1pPr>
              <a:defRPr/>
            </a:lvl1pPr>
          </a:lstStyle>
          <a:p>
            <a:pPr>
              <a:defRPr/>
            </a:pPr>
            <a:fld id="{5A0480ED-BD11-40C5-B456-7A060D48BC3F}" type="slidenum">
              <a:rPr lang="ro-RO" altLang="en-US"/>
            </a:fld>
            <a:endParaRPr lang="ro-RO"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6"/>
            <a:ext cx="5154084"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484" y="1825626"/>
            <a:ext cx="5154083" cy="434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5"/>
          <p:cNvSpPr>
            <a:spLocks noGrp="1" noChangeArrowheads="1"/>
          </p:cNvSpPr>
          <p:nvPr>
            <p:ph type="sldNum" idx="10"/>
          </p:nvPr>
        </p:nvSpPr>
        <p:spPr/>
        <p:txBody>
          <a:bodyPr/>
          <a:lstStyle>
            <a:lvl1pPr>
              <a:defRPr/>
            </a:lvl1pPr>
          </a:lstStyle>
          <a:p>
            <a:pPr>
              <a:defRPr/>
            </a:pPr>
            <a:fld id="{8F5FD6E7-E323-4D58-9DC8-ADE464D3E0C9}" type="slidenum">
              <a:rPr lang="ro-RO" altLang="en-US"/>
            </a:fld>
            <a:endParaRPr lang="ro-RO"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5"/>
          <p:cNvSpPr>
            <a:spLocks noGrp="1" noChangeArrowheads="1"/>
          </p:cNvSpPr>
          <p:nvPr>
            <p:ph type="sldNum" idx="10"/>
          </p:nvPr>
        </p:nvSpPr>
        <p:spPr/>
        <p:txBody>
          <a:bodyPr/>
          <a:lstStyle>
            <a:lvl1pPr>
              <a:defRPr/>
            </a:lvl1pPr>
          </a:lstStyle>
          <a:p>
            <a:pPr>
              <a:defRPr/>
            </a:pPr>
            <a:fld id="{D3DD1D98-6A67-46C6-AD9E-54B1721FD3A5}" type="slidenum">
              <a:rPr lang="ro-RO" altLang="en-US"/>
            </a:fld>
            <a:endParaRPr lang="ro-RO"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8927FB37-5F5E-4D6A-A88D-0239D3A4A1EA}" type="slidenum">
              <a:rPr lang="ro-RO" altLang="en-US"/>
            </a:fld>
            <a:endParaRPr lang="ro-RO"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64B10BAC-0FF3-48EA-B71C-998D5158BBB8}" type="slidenum">
              <a:rPr lang="ro-RO" altLang="en-US"/>
            </a:fld>
            <a:endParaRPr lang="ro-RO"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3788CA20-C92F-4A9D-89EB-CAFAFFC644F0}" type="slidenum">
              <a:rPr lang="ro-RO" altLang="en-US"/>
            </a:fld>
            <a:endParaRPr lang="ro-RO"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BD5CEB65-A767-4F90-A4E8-6C4AF5409147}" type="slidenum">
              <a:rPr lang="ro-RO" altLang="en-US"/>
            </a:fld>
            <a:endParaRPr lang="ro-RO"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2AEA4FE1-5BC5-4E52-A215-3F6BE4E9D80B}" type="slidenum">
              <a:rPr lang="ro-RO" altLang="en-US"/>
            </a:fld>
            <a:endParaRPr lang="ro-RO"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785" y="365126"/>
            <a:ext cx="2626783" cy="5808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6"/>
            <a:ext cx="7681384" cy="58086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5"/>
          <p:cNvSpPr>
            <a:spLocks noGrp="1" noChangeArrowheads="1"/>
          </p:cNvSpPr>
          <p:nvPr>
            <p:ph type="sldNum" idx="10"/>
          </p:nvPr>
        </p:nvSpPr>
        <p:spPr/>
        <p:txBody>
          <a:bodyPr/>
          <a:lstStyle>
            <a:lvl1pPr>
              <a:defRPr/>
            </a:lvl1pPr>
          </a:lstStyle>
          <a:p>
            <a:pPr>
              <a:defRPr/>
            </a:pPr>
            <a:fld id="{21083E4F-1503-4657-B1E9-43C826229F7A}" type="slidenum">
              <a:rPr lang="ro-RO" altLang="en-US"/>
            </a:fld>
            <a:endParaRPr lang="ro-RO"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hasCustomPrompt="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E7E3EB47-2F27-404B-94AE-4F00469053CF}"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5"/>
          <p:cNvSpPr>
            <a:spLocks noGrp="1" noChangeArrowheads="1"/>
          </p:cNvSpPr>
          <p:nvPr>
            <p:ph type="sldNum" idx="10"/>
          </p:nvPr>
        </p:nvSpPr>
        <p:spPr/>
        <p:txBody>
          <a:bodyPr/>
          <a:lstStyle>
            <a:lvl1pPr>
              <a:defRPr/>
            </a:lvl1pPr>
          </a:lstStyle>
          <a:p>
            <a:pPr>
              <a:defRPr/>
            </a:pPr>
            <a:fld id="{08E7CA3E-4BE5-457C-A433-A69B8E2D4836}" type="slidenum">
              <a:rPr lang="ro-RO" altLang="en-US"/>
            </a:fld>
            <a:endParaRPr lang="ro-RO"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BCE33F63-9415-4EB0-843D-67B82DF4FB39}" type="slidenum">
              <a:rPr lang="en-GB"/>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7C3F1F93-DAEC-493D-82B7-F2A8C089D014}" type="slidenum">
              <a:rPr lang="en-GB"/>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04448CB3-F9E8-443D-8CC8-E2DEEC0024DB}" type="slidenum">
              <a:rPr lang="en-GB"/>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8"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9"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68F95E52-CC34-45FC-B7C9-C96652EAA75C}" type="slidenum">
              <a:rPr lang="en-GB"/>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4"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5"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694E2C81-B66D-4025-9E18-DB863E50C02D}" type="slidenum">
              <a:rPr lang="en-GB"/>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3"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4"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1A50F756-851C-46ED-852A-B287E4A42F96}" type="slidenum">
              <a:rPr lang="en-GB"/>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hasCustomPrompt="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A8BCDC96-95CD-4926-BBB2-82214249D489}" type="slidenum">
              <a:rPr lang="en-GB"/>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6"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7"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8F9D28A7-D033-4CCB-B706-E0AD3FF98DB7}" type="slidenum">
              <a:rPr lang="en-GB"/>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D502408C-A541-4401-9EA9-77DD838581CA}" type="slidenum">
              <a:rPr lang="en-GB"/>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686800" y="609600"/>
            <a:ext cx="25908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a:xfrm>
            <a:off x="914400" y="609600"/>
            <a:ext cx="7569200" cy="5486400"/>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endParaRPr lang="en-GB"/>
          </a:p>
        </p:txBody>
      </p:sp>
      <p:sp>
        <p:nvSpPr>
          <p:cNvPr id="5" name="Rectangle 5"/>
          <p:cNvSpPr>
            <a:spLocks noGrp="1" noChangeArrowheads="1"/>
          </p:cNvSpPr>
          <p:nvPr>
            <p:ph type="ftr" sz="quarter" idx="11"/>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r>
              <a:rPr lang="en-US"/>
              <a:t>2017/11/09-Pittsburgh-GEC2017</a:t>
            </a:r>
            <a:endParaRPr lang="en-GB"/>
          </a:p>
        </p:txBody>
      </p:sp>
      <p:sp>
        <p:nvSpPr>
          <p:cNvPr id="6" name="Rectangle 6"/>
          <p:cNvSpPr>
            <a:spLocks noGrp="1" noChangeArrowheads="1"/>
          </p:cNvSpPr>
          <p:nvPr>
            <p:ph type="sldNum" sz="quarter" idx="12"/>
          </p:nvPr>
        </p:nvSpPr>
        <p:spPr/>
        <p:txBody>
          <a:bodyPr/>
          <a:lstStyle>
            <a:lvl1pPr defTabSz="457200" eaLnBrk="0" hangingPunct="0">
              <a:buClr>
                <a:srgbClr val="000000"/>
              </a:buClr>
              <a:buSzPct val="100000"/>
              <a:buFont typeface="Times New Roman" panose="02020603050405020304" pitchFamily="16" charset="0"/>
              <a:buNone/>
              <a:defRPr>
                <a:latin typeface="Calibri" panose="020F0502020204030204" pitchFamily="32" charset="0"/>
                <a:ea typeface="Noto Sans CJK SC Regular" charset="0"/>
                <a:cs typeface="Noto Sans CJK SC Regular" charset="0"/>
              </a:defRPr>
            </a:lvl1pPr>
          </a:lstStyle>
          <a:p>
            <a:pPr>
              <a:defRPr/>
            </a:pPr>
            <a:fld id="{6E5E6BE6-0B8B-4F58-810C-271F9CBF44EA}"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2.xml"/><Relationship Id="rId8" Type="http://schemas.openxmlformats.org/officeDocument/2006/relationships/slideLayout" Target="../slideLayouts/slideLayout111.xml"/><Relationship Id="rId7" Type="http://schemas.openxmlformats.org/officeDocument/2006/relationships/slideLayout" Target="../slideLayouts/slideLayout110.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 Id="rId3" Type="http://schemas.openxmlformats.org/officeDocument/2006/relationships/slideLayout" Target="../slideLayouts/slideLayout106.xml"/><Relationship Id="rId2" Type="http://schemas.openxmlformats.org/officeDocument/2006/relationships/slideLayout" Target="../slideLayouts/slideLayout105.xml"/><Relationship Id="rId12" Type="http://schemas.openxmlformats.org/officeDocument/2006/relationships/theme" Target="../theme/theme10.xml"/><Relationship Id="rId11" Type="http://schemas.openxmlformats.org/officeDocument/2006/relationships/slideLayout" Target="../slideLayouts/slideLayout114.xml"/><Relationship Id="rId10" Type="http://schemas.openxmlformats.org/officeDocument/2006/relationships/slideLayout" Target="../slideLayouts/slideLayout113.xml"/><Relationship Id="rId1"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3.xml"/><Relationship Id="rId8" Type="http://schemas.openxmlformats.org/officeDocument/2006/relationships/slideLayout" Target="../slideLayouts/slideLayout122.xml"/><Relationship Id="rId7" Type="http://schemas.openxmlformats.org/officeDocument/2006/relationships/slideLayout" Target="../slideLayouts/slideLayout121.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4" Type="http://schemas.openxmlformats.org/officeDocument/2006/relationships/slideLayout" Target="../slideLayouts/slideLayout118.xml"/><Relationship Id="rId3" Type="http://schemas.openxmlformats.org/officeDocument/2006/relationships/slideLayout" Target="../slideLayouts/slideLayout117.xml"/><Relationship Id="rId2" Type="http://schemas.openxmlformats.org/officeDocument/2006/relationships/slideLayout" Target="../slideLayouts/slideLayout116.xml"/><Relationship Id="rId16" Type="http://schemas.openxmlformats.org/officeDocument/2006/relationships/theme" Target="../theme/theme11.xml"/><Relationship Id="rId15" Type="http://schemas.openxmlformats.org/officeDocument/2006/relationships/slideLayout" Target="../slideLayouts/slideLayout129.xml"/><Relationship Id="rId14" Type="http://schemas.openxmlformats.org/officeDocument/2006/relationships/slideLayout" Target="../slideLayouts/slideLayout128.xml"/><Relationship Id="rId13" Type="http://schemas.openxmlformats.org/officeDocument/2006/relationships/slideLayout" Target="../slideLayouts/slideLayout127.xml"/><Relationship Id="rId12" Type="http://schemas.openxmlformats.org/officeDocument/2006/relationships/slideLayout" Target="../slideLayouts/slideLayout126.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8.xml"/><Relationship Id="rId8" Type="http://schemas.openxmlformats.org/officeDocument/2006/relationships/slideLayout" Target="../slideLayouts/slideLayout137.xml"/><Relationship Id="rId7" Type="http://schemas.openxmlformats.org/officeDocument/2006/relationships/slideLayout" Target="../slideLayouts/slideLayout136.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4" Type="http://schemas.openxmlformats.org/officeDocument/2006/relationships/slideLayout" Target="../slideLayouts/slideLayout133.xml"/><Relationship Id="rId3" Type="http://schemas.openxmlformats.org/officeDocument/2006/relationships/slideLayout" Target="../slideLayouts/slideLayout132.xml"/><Relationship Id="rId2" Type="http://schemas.openxmlformats.org/officeDocument/2006/relationships/slideLayout" Target="../slideLayouts/slideLayout131.xml"/><Relationship Id="rId16" Type="http://schemas.openxmlformats.org/officeDocument/2006/relationships/theme" Target="../theme/theme12.xml"/><Relationship Id="rId15" Type="http://schemas.openxmlformats.org/officeDocument/2006/relationships/slideLayout" Target="../slideLayouts/slideLayout144.xml"/><Relationship Id="rId14" Type="http://schemas.openxmlformats.org/officeDocument/2006/relationships/slideLayout" Target="../slideLayouts/slideLayout143.xml"/><Relationship Id="rId13" Type="http://schemas.openxmlformats.org/officeDocument/2006/relationships/slideLayout" Target="../slideLayouts/slideLayout142.xml"/><Relationship Id="rId12" Type="http://schemas.openxmlformats.org/officeDocument/2006/relationships/slideLayout" Target="../slideLayouts/slideLayout141.xml"/><Relationship Id="rId11" Type="http://schemas.openxmlformats.org/officeDocument/2006/relationships/slideLayout" Target="../slideLayouts/slideLayout140.xml"/><Relationship Id="rId10" Type="http://schemas.openxmlformats.org/officeDocument/2006/relationships/slideLayout" Target="../slideLayouts/slideLayout139.xml"/><Relationship Id="rId1"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53.xml"/><Relationship Id="rId8" Type="http://schemas.openxmlformats.org/officeDocument/2006/relationships/slideLayout" Target="../slideLayouts/slideLayout152.xml"/><Relationship Id="rId7" Type="http://schemas.openxmlformats.org/officeDocument/2006/relationships/slideLayout" Target="../slideLayouts/slideLayout151.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4" Type="http://schemas.openxmlformats.org/officeDocument/2006/relationships/slideLayout" Target="../slideLayouts/slideLayout148.xml"/><Relationship Id="rId3" Type="http://schemas.openxmlformats.org/officeDocument/2006/relationships/slideLayout" Target="../slideLayouts/slideLayout147.xml"/><Relationship Id="rId2" Type="http://schemas.openxmlformats.org/officeDocument/2006/relationships/slideLayout" Target="../slideLayouts/slideLayout146.xml"/><Relationship Id="rId12" Type="http://schemas.openxmlformats.org/officeDocument/2006/relationships/theme" Target="../theme/theme13.xml"/><Relationship Id="rId11" Type="http://schemas.openxmlformats.org/officeDocument/2006/relationships/slideLayout" Target="../slideLayouts/slideLayout155.xml"/><Relationship Id="rId10" Type="http://schemas.openxmlformats.org/officeDocument/2006/relationships/slideLayout" Target="../slideLayouts/slideLayout154.xml"/><Relationship Id="rId1"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64.xml"/><Relationship Id="rId8" Type="http://schemas.openxmlformats.org/officeDocument/2006/relationships/slideLayout" Target="../slideLayouts/slideLayout163.xml"/><Relationship Id="rId7" Type="http://schemas.openxmlformats.org/officeDocument/2006/relationships/slideLayout" Target="../slideLayouts/slideLayout162.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4" Type="http://schemas.openxmlformats.org/officeDocument/2006/relationships/slideLayout" Target="../slideLayouts/slideLayout159.xml"/><Relationship Id="rId3" Type="http://schemas.openxmlformats.org/officeDocument/2006/relationships/slideLayout" Target="../slideLayouts/slideLayout158.xml"/><Relationship Id="rId2" Type="http://schemas.openxmlformats.org/officeDocument/2006/relationships/slideLayout" Target="../slideLayouts/slideLayout157.xml"/><Relationship Id="rId12" Type="http://schemas.openxmlformats.org/officeDocument/2006/relationships/theme" Target="../theme/theme14.xml"/><Relationship Id="rId11" Type="http://schemas.openxmlformats.org/officeDocument/2006/relationships/slideLayout" Target="../slideLayouts/slideLayout166.xml"/><Relationship Id="rId10" Type="http://schemas.openxmlformats.org/officeDocument/2006/relationships/slideLayout" Target="../slideLayouts/slideLayout165.xml"/><Relationship Id="rId1"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75.xml"/><Relationship Id="rId8" Type="http://schemas.openxmlformats.org/officeDocument/2006/relationships/slideLayout" Target="../slideLayouts/slideLayout174.xml"/><Relationship Id="rId7" Type="http://schemas.openxmlformats.org/officeDocument/2006/relationships/slideLayout" Target="../slideLayouts/slideLayout173.xml"/><Relationship Id="rId6" Type="http://schemas.openxmlformats.org/officeDocument/2006/relationships/slideLayout" Target="../slideLayouts/slideLayout172.xml"/><Relationship Id="rId5" Type="http://schemas.openxmlformats.org/officeDocument/2006/relationships/slideLayout" Target="../slideLayouts/slideLayout171.xml"/><Relationship Id="rId4" Type="http://schemas.openxmlformats.org/officeDocument/2006/relationships/slideLayout" Target="../slideLayouts/slideLayout170.xml"/><Relationship Id="rId3" Type="http://schemas.openxmlformats.org/officeDocument/2006/relationships/slideLayout" Target="../slideLayouts/slideLayout169.xml"/><Relationship Id="rId2" Type="http://schemas.openxmlformats.org/officeDocument/2006/relationships/slideLayout" Target="../slideLayouts/slideLayout168.xml"/><Relationship Id="rId12" Type="http://schemas.openxmlformats.org/officeDocument/2006/relationships/theme" Target="../theme/theme15.xml"/><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1"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86.xml"/><Relationship Id="rId8" Type="http://schemas.openxmlformats.org/officeDocument/2006/relationships/slideLayout" Target="../slideLayouts/slideLayout185.xml"/><Relationship Id="rId7" Type="http://schemas.openxmlformats.org/officeDocument/2006/relationships/slideLayout" Target="../slideLayouts/slideLayout184.xml"/><Relationship Id="rId6" Type="http://schemas.openxmlformats.org/officeDocument/2006/relationships/slideLayout" Target="../slideLayouts/slideLayout183.xml"/><Relationship Id="rId5" Type="http://schemas.openxmlformats.org/officeDocument/2006/relationships/slideLayout" Target="../slideLayouts/slideLayout182.xml"/><Relationship Id="rId4" Type="http://schemas.openxmlformats.org/officeDocument/2006/relationships/slideLayout" Target="../slideLayouts/slideLayout181.xml"/><Relationship Id="rId3" Type="http://schemas.openxmlformats.org/officeDocument/2006/relationships/slideLayout" Target="../slideLayouts/slideLayout180.xml"/><Relationship Id="rId2" Type="http://schemas.openxmlformats.org/officeDocument/2006/relationships/slideLayout" Target="../slideLayouts/slideLayout179.xml"/><Relationship Id="rId12" Type="http://schemas.openxmlformats.org/officeDocument/2006/relationships/theme" Target="../theme/theme16.xml"/><Relationship Id="rId11" Type="http://schemas.openxmlformats.org/officeDocument/2006/relationships/slideLayout" Target="../slideLayouts/slideLayout188.xml"/><Relationship Id="rId10" Type="http://schemas.openxmlformats.org/officeDocument/2006/relationships/slideLayout" Target="../slideLayouts/slideLayout187.xml"/><Relationship Id="rId1" Type="http://schemas.openxmlformats.org/officeDocument/2006/relationships/slideLayout" Target="../slideLayouts/slideLayout178.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97.xml"/><Relationship Id="rId8" Type="http://schemas.openxmlformats.org/officeDocument/2006/relationships/slideLayout" Target="../slideLayouts/slideLayout196.xml"/><Relationship Id="rId7" Type="http://schemas.openxmlformats.org/officeDocument/2006/relationships/slideLayout" Target="../slideLayouts/slideLayout195.xml"/><Relationship Id="rId6" Type="http://schemas.openxmlformats.org/officeDocument/2006/relationships/slideLayout" Target="../slideLayouts/slideLayout194.xml"/><Relationship Id="rId5" Type="http://schemas.openxmlformats.org/officeDocument/2006/relationships/slideLayout" Target="../slideLayouts/slideLayout193.xml"/><Relationship Id="rId4" Type="http://schemas.openxmlformats.org/officeDocument/2006/relationships/slideLayout" Target="../slideLayouts/slideLayout192.xml"/><Relationship Id="rId3" Type="http://schemas.openxmlformats.org/officeDocument/2006/relationships/slideLayout" Target="../slideLayouts/slideLayout191.xml"/><Relationship Id="rId2" Type="http://schemas.openxmlformats.org/officeDocument/2006/relationships/slideLayout" Target="../slideLayouts/slideLayout190.xml"/><Relationship Id="rId12" Type="http://schemas.openxmlformats.org/officeDocument/2006/relationships/theme" Target="../theme/theme17.xml"/><Relationship Id="rId11" Type="http://schemas.openxmlformats.org/officeDocument/2006/relationships/slideLayout" Target="../slideLayouts/slideLayout199.xml"/><Relationship Id="rId10" Type="http://schemas.openxmlformats.org/officeDocument/2006/relationships/slideLayout" Target="../slideLayouts/slideLayout198.xml"/><Relationship Id="rId1"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208.xml"/><Relationship Id="rId8" Type="http://schemas.openxmlformats.org/officeDocument/2006/relationships/slideLayout" Target="../slideLayouts/slideLayout207.xml"/><Relationship Id="rId7" Type="http://schemas.openxmlformats.org/officeDocument/2006/relationships/slideLayout" Target="../slideLayouts/slideLayout206.xml"/><Relationship Id="rId6" Type="http://schemas.openxmlformats.org/officeDocument/2006/relationships/slideLayout" Target="../slideLayouts/slideLayout205.xml"/><Relationship Id="rId5" Type="http://schemas.openxmlformats.org/officeDocument/2006/relationships/slideLayout" Target="../slideLayouts/slideLayout204.xml"/><Relationship Id="rId4" Type="http://schemas.openxmlformats.org/officeDocument/2006/relationships/slideLayout" Target="../slideLayouts/slideLayout203.xml"/><Relationship Id="rId3" Type="http://schemas.openxmlformats.org/officeDocument/2006/relationships/slideLayout" Target="../slideLayouts/slideLayout202.xml"/><Relationship Id="rId2" Type="http://schemas.openxmlformats.org/officeDocument/2006/relationships/slideLayout" Target="../slideLayouts/slideLayout201.xml"/><Relationship Id="rId12" Type="http://schemas.openxmlformats.org/officeDocument/2006/relationships/theme" Target="../theme/theme18.xml"/><Relationship Id="rId11" Type="http://schemas.openxmlformats.org/officeDocument/2006/relationships/slideLayout" Target="../slideLayouts/slideLayout210.xml"/><Relationship Id="rId10" Type="http://schemas.openxmlformats.org/officeDocument/2006/relationships/slideLayout" Target="../slideLayouts/slideLayout209.xml"/><Relationship Id="rId1" Type="http://schemas.openxmlformats.org/officeDocument/2006/relationships/slideLayout" Target="../slideLayouts/slideLayout200.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219.xml"/><Relationship Id="rId8" Type="http://schemas.openxmlformats.org/officeDocument/2006/relationships/slideLayout" Target="../slideLayouts/slideLayout218.xml"/><Relationship Id="rId7" Type="http://schemas.openxmlformats.org/officeDocument/2006/relationships/slideLayout" Target="../slideLayouts/slideLayout217.xml"/><Relationship Id="rId6" Type="http://schemas.openxmlformats.org/officeDocument/2006/relationships/slideLayout" Target="../slideLayouts/slideLayout216.xml"/><Relationship Id="rId5" Type="http://schemas.openxmlformats.org/officeDocument/2006/relationships/slideLayout" Target="../slideLayouts/slideLayout215.xml"/><Relationship Id="rId4" Type="http://schemas.openxmlformats.org/officeDocument/2006/relationships/slideLayout" Target="../slideLayouts/slideLayout214.xml"/><Relationship Id="rId3" Type="http://schemas.openxmlformats.org/officeDocument/2006/relationships/slideLayout" Target="../slideLayouts/slideLayout213.xml"/><Relationship Id="rId2" Type="http://schemas.openxmlformats.org/officeDocument/2006/relationships/slideLayout" Target="../slideLayouts/slideLayout212.xml"/><Relationship Id="rId12" Type="http://schemas.openxmlformats.org/officeDocument/2006/relationships/theme" Target="../theme/theme19.xml"/><Relationship Id="rId11" Type="http://schemas.openxmlformats.org/officeDocument/2006/relationships/slideLayout" Target="../slideLayouts/slideLayout221.xml"/><Relationship Id="rId10" Type="http://schemas.openxmlformats.org/officeDocument/2006/relationships/slideLayout" Target="../slideLayouts/slideLayout220.xml"/><Relationship Id="rId1" Type="http://schemas.openxmlformats.org/officeDocument/2006/relationships/slideLayout" Target="../slideLayouts/slideLayout21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30.xml"/><Relationship Id="rId8" Type="http://schemas.openxmlformats.org/officeDocument/2006/relationships/slideLayout" Target="../slideLayouts/slideLayout229.xml"/><Relationship Id="rId7" Type="http://schemas.openxmlformats.org/officeDocument/2006/relationships/slideLayout" Target="../slideLayouts/slideLayout228.xml"/><Relationship Id="rId6" Type="http://schemas.openxmlformats.org/officeDocument/2006/relationships/slideLayout" Target="../slideLayouts/slideLayout227.xml"/><Relationship Id="rId5" Type="http://schemas.openxmlformats.org/officeDocument/2006/relationships/slideLayout" Target="../slideLayouts/slideLayout226.xml"/><Relationship Id="rId4" Type="http://schemas.openxmlformats.org/officeDocument/2006/relationships/slideLayout" Target="../slideLayouts/slideLayout225.xml"/><Relationship Id="rId3" Type="http://schemas.openxmlformats.org/officeDocument/2006/relationships/slideLayout" Target="../slideLayouts/slideLayout224.xml"/><Relationship Id="rId2" Type="http://schemas.openxmlformats.org/officeDocument/2006/relationships/slideLayout" Target="../slideLayouts/slideLayout223.xml"/><Relationship Id="rId12" Type="http://schemas.openxmlformats.org/officeDocument/2006/relationships/theme" Target="../theme/theme20.xml"/><Relationship Id="rId11" Type="http://schemas.openxmlformats.org/officeDocument/2006/relationships/slideLayout" Target="../slideLayouts/slideLayout232.xml"/><Relationship Id="rId10" Type="http://schemas.openxmlformats.org/officeDocument/2006/relationships/slideLayout" Target="../slideLayouts/slideLayout231.xml"/><Relationship Id="rId1" Type="http://schemas.openxmlformats.org/officeDocument/2006/relationships/slideLayout" Target="../slideLayouts/slideLayout222.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41.xml"/><Relationship Id="rId8" Type="http://schemas.openxmlformats.org/officeDocument/2006/relationships/slideLayout" Target="../slideLayouts/slideLayout240.xml"/><Relationship Id="rId7" Type="http://schemas.openxmlformats.org/officeDocument/2006/relationships/slideLayout" Target="../slideLayouts/slideLayout239.xml"/><Relationship Id="rId6" Type="http://schemas.openxmlformats.org/officeDocument/2006/relationships/slideLayout" Target="../slideLayouts/slideLayout238.xml"/><Relationship Id="rId5" Type="http://schemas.openxmlformats.org/officeDocument/2006/relationships/slideLayout" Target="../slideLayouts/slideLayout237.xml"/><Relationship Id="rId4" Type="http://schemas.openxmlformats.org/officeDocument/2006/relationships/slideLayout" Target="../slideLayouts/slideLayout236.xml"/><Relationship Id="rId3" Type="http://schemas.openxmlformats.org/officeDocument/2006/relationships/slideLayout" Target="../slideLayouts/slideLayout235.xml"/><Relationship Id="rId2" Type="http://schemas.openxmlformats.org/officeDocument/2006/relationships/slideLayout" Target="../slideLayouts/slideLayout234.xml"/><Relationship Id="rId12" Type="http://schemas.openxmlformats.org/officeDocument/2006/relationships/theme" Target="../theme/theme21.xml"/><Relationship Id="rId11" Type="http://schemas.openxmlformats.org/officeDocument/2006/relationships/slideLayout" Target="../slideLayouts/slideLayout243.xml"/><Relationship Id="rId10" Type="http://schemas.openxmlformats.org/officeDocument/2006/relationships/slideLayout" Target="../slideLayouts/slideLayout242.xml"/><Relationship Id="rId1" Type="http://schemas.openxmlformats.org/officeDocument/2006/relationships/slideLayout" Target="../slideLayouts/slideLayout23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6" Type="http://schemas.openxmlformats.org/officeDocument/2006/relationships/theme" Target="../theme/theme9.xml"/><Relationship Id="rId15" Type="http://schemas.openxmlformats.org/officeDocument/2006/relationships/slideLayout" Target="../slideLayouts/slideLayout103.xml"/><Relationship Id="rId14" Type="http://schemas.openxmlformats.org/officeDocument/2006/relationships/slideLayout" Target="../slideLayouts/slideLayout102.xml"/><Relationship Id="rId13" Type="http://schemas.openxmlformats.org/officeDocument/2006/relationships/slideLayout" Target="../slideLayouts/slideLayout101.xml"/><Relationship Id="rId12" Type="http://schemas.openxmlformats.org/officeDocument/2006/relationships/slideLayout" Target="../slideLayouts/slideLayout100.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38201" y="365125"/>
            <a:ext cx="10511367"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1027" name="Rectangle 2"/>
          <p:cNvSpPr>
            <a:spLocks noGrp="1" noChangeArrowheads="1"/>
          </p:cNvSpPr>
          <p:nvPr>
            <p:ph type="body" idx="1"/>
          </p:nvPr>
        </p:nvSpPr>
        <p:spPr bwMode="auto">
          <a:xfrm>
            <a:off x="838201" y="1825626"/>
            <a:ext cx="10511367"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1028" name="Text Box 3"/>
          <p:cNvSpPr txBox="1">
            <a:spLocks noChangeArrowheads="1"/>
          </p:cNvSpPr>
          <p:nvPr/>
        </p:nvSpPr>
        <p:spPr bwMode="auto">
          <a:xfrm>
            <a:off x="838201" y="6356350"/>
            <a:ext cx="27410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1029" name="Text Box 4"/>
          <p:cNvSpPr txBox="1">
            <a:spLocks noChangeArrowheads="1"/>
          </p:cNvSpPr>
          <p:nvPr/>
        </p:nvSpPr>
        <p:spPr bwMode="auto">
          <a:xfrm>
            <a:off x="4038600" y="6356351"/>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 name="Rectangle 5"/>
          <p:cNvSpPr>
            <a:spLocks noGrp="1" noChangeArrowheads="1"/>
          </p:cNvSpPr>
          <p:nvPr>
            <p:ph type="sldNum"/>
          </p:nvPr>
        </p:nvSpPr>
        <p:spPr bwMode="auto">
          <a:xfrm>
            <a:off x="8610601" y="6356350"/>
            <a:ext cx="273896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defTabSz="457200" eaLnBrk="0" fontAlgn="base" hangingPunct="0">
              <a:spcBef>
                <a:spcPct val="0"/>
              </a:spcBef>
              <a:spcAft>
                <a:spcPct val="0"/>
              </a:spcAft>
              <a:defRPr/>
            </a:pPr>
            <a:fld id="{42CAF9FA-B364-405A-BE46-9B995C3C901F}" type="slidenum">
              <a:rPr lang="ro-RO" altLang="en-US" smtClean="0"/>
            </a:fld>
            <a:endParaRPr lang="ro-RO"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9pPr>
    </p:titleStyle>
    <p:body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838201" y="365125"/>
            <a:ext cx="10511367"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2051" name="Rectangle 2"/>
          <p:cNvSpPr>
            <a:spLocks noGrp="1" noChangeArrowheads="1"/>
          </p:cNvSpPr>
          <p:nvPr>
            <p:ph type="body" idx="1"/>
          </p:nvPr>
        </p:nvSpPr>
        <p:spPr bwMode="auto">
          <a:xfrm>
            <a:off x="838201" y="1825626"/>
            <a:ext cx="10511367"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2052" name="Text Box 3"/>
          <p:cNvSpPr txBox="1">
            <a:spLocks noChangeArrowheads="1"/>
          </p:cNvSpPr>
          <p:nvPr/>
        </p:nvSpPr>
        <p:spPr bwMode="auto">
          <a:xfrm>
            <a:off x="838201" y="6356350"/>
            <a:ext cx="27410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053" name="Text Box 4"/>
          <p:cNvSpPr txBox="1">
            <a:spLocks noChangeArrowheads="1"/>
          </p:cNvSpPr>
          <p:nvPr/>
        </p:nvSpPr>
        <p:spPr bwMode="auto">
          <a:xfrm>
            <a:off x="4038600" y="6356351"/>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 name="Rectangle 5"/>
          <p:cNvSpPr>
            <a:spLocks noGrp="1" noChangeArrowheads="1"/>
          </p:cNvSpPr>
          <p:nvPr>
            <p:ph type="sldNum"/>
          </p:nvPr>
        </p:nvSpPr>
        <p:spPr bwMode="auto">
          <a:xfrm>
            <a:off x="8610601" y="6356350"/>
            <a:ext cx="273896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6" charset="0"/>
                <a:ea typeface="DejaVu Sans" charset="0"/>
                <a:cs typeface="DejaVu Sans" charset="0"/>
              </a:defRPr>
            </a:lvl1pPr>
          </a:lstStyle>
          <a:p>
            <a:pPr defTabSz="457200" fontAlgn="base">
              <a:spcBef>
                <a:spcPct val="0"/>
              </a:spcBef>
              <a:spcAft>
                <a:spcPct val="0"/>
              </a:spcAft>
              <a:defRPr/>
            </a:pPr>
            <a:fld id="{6E942936-234B-47F3-A639-0C82A400E754}" type="slidenum">
              <a:rPr lang="ro-RO" altLang="en-US" smtClean="0"/>
            </a:fld>
            <a:endParaRPr lang="ro-RO" alt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9pPr>
    </p:titleStyle>
    <p:body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fr-FR" altLang="en-US" smtClean="0"/>
              <a:t>Cliquez pour modifier le style du titre du masque</a:t>
            </a:r>
            <a:endParaRPr lang="fr-FR" altLang="en-US" smtClean="0"/>
          </a:p>
        </p:txBody>
      </p:sp>
      <p:sp>
        <p:nvSpPr>
          <p:cNvPr id="117763"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fr-FR" altLang="en-US" smtClean="0"/>
              <a:t>Cliquez pour modifier les styles du texte du masque</a:t>
            </a:r>
            <a:endParaRPr lang="fr-FR" altLang="en-US" smtClean="0"/>
          </a:p>
          <a:p>
            <a:pPr lvl="1"/>
            <a:r>
              <a:rPr lang="fr-FR" altLang="en-US" smtClean="0"/>
              <a:t>Deuxième niveau</a:t>
            </a:r>
            <a:endParaRPr lang="fr-FR" altLang="en-US" smtClean="0"/>
          </a:p>
          <a:p>
            <a:pPr lvl="2"/>
            <a:r>
              <a:rPr lang="fr-FR" altLang="en-US" smtClean="0"/>
              <a:t>Troisième niveau</a:t>
            </a:r>
            <a:endParaRPr lang="fr-FR" altLang="en-US" smtClean="0"/>
          </a:p>
          <a:p>
            <a:pPr lvl="3"/>
            <a:r>
              <a:rPr lang="fr-FR" altLang="en-US" smtClean="0"/>
              <a:t>Quatrième niveau</a:t>
            </a:r>
            <a:endParaRPr lang="fr-FR" altLang="en-US" smtClean="0"/>
          </a:p>
          <a:p>
            <a:pPr lvl="4"/>
            <a:r>
              <a:rPr lang="fr-FR" altLang="en-US" smtClean="0"/>
              <a:t>Cinquième niveau</a:t>
            </a:r>
            <a:endParaRPr lang="fr-FR" altLang="en-US" smtClean="0"/>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ln>
          <a:effectLst/>
        </p:spPr>
        <p:txBody>
          <a:bodyPr vert="horz" wrap="square" lIns="91440" tIns="45720" rIns="91440" bIns="45720" numCol="1" anchor="t" anchorCtr="0" compatLnSpc="1"/>
          <a:lstStyle>
            <a:lvl1pPr defTabSz="914400" eaLnBrk="1" hangingPunct="1">
              <a:buClrTx/>
              <a:buSzTx/>
              <a:buFontTx/>
              <a:buNone/>
              <a:defRPr sz="1400">
                <a:solidFill>
                  <a:srgbClr val="000000"/>
                </a:solidFill>
                <a:latin typeface="Times New Roman" panose="02020603050405020304"/>
                <a:ea typeface="+mn-ea"/>
                <a:cs typeface="+mn-cs"/>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t" anchorCtr="0" compatLnSpc="1"/>
          <a:lstStyle>
            <a:lvl1pPr algn="ctr" defTabSz="914400" eaLnBrk="1" hangingPunct="1">
              <a:buClrTx/>
              <a:buSzTx/>
              <a:buFontTx/>
              <a:buNone/>
              <a:defRPr sz="1400">
                <a:solidFill>
                  <a:srgbClr val="000000"/>
                </a:solidFill>
                <a:latin typeface="Times New Roman" panose="02020603050405020304"/>
                <a:ea typeface="+mn-ea"/>
                <a:cs typeface="+mn-cs"/>
              </a:defRPr>
            </a:lvl1pPr>
          </a:lstStyle>
          <a:p>
            <a:pPr fontAlgn="base">
              <a:spcBef>
                <a:spcPct val="0"/>
              </a:spcBef>
              <a:spcAft>
                <a:spcPct val="0"/>
              </a:spcAft>
              <a:defRPr/>
            </a:pPr>
            <a:r>
              <a:rPr lang="fr-FR"/>
              <a:t>2011/11/24-27, TIM11</a:t>
            </a: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ln>
          <a:effectLst/>
        </p:spPr>
        <p:txBody>
          <a:bodyPr vert="horz" wrap="square" lIns="91440" tIns="45720" rIns="91440" bIns="45720" numCol="1" anchor="t" anchorCtr="0" compatLnSpc="1"/>
          <a:lstStyle>
            <a:lvl1pPr algn="r" defTabSz="914400" eaLnBrk="1" hangingPunct="1">
              <a:buClrTx/>
              <a:buSzTx/>
              <a:buFontTx/>
              <a:buNone/>
              <a:defRPr sz="1400">
                <a:solidFill>
                  <a:srgbClr val="000000"/>
                </a:solidFill>
                <a:latin typeface="Times New Roman" panose="02020603050405020304"/>
                <a:ea typeface="+mn-ea"/>
                <a:cs typeface="+mn-cs"/>
              </a:defRPr>
            </a:lvl1pPr>
          </a:lstStyle>
          <a:p>
            <a:pPr fontAlgn="base">
              <a:spcBef>
                <a:spcPct val="0"/>
              </a:spcBef>
              <a:spcAft>
                <a:spcPct val="0"/>
              </a:spcAft>
              <a:defRPr/>
            </a:pPr>
            <a:fld id="{D9066718-5C59-4A83-B2A1-76B9F51BBCF1}" type="slidenum">
              <a:rPr lang="en-GB"/>
            </a:fld>
            <a:endParaRPr lang="en-GB"/>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6" charset="0"/>
        </a:defRPr>
      </a:lvl2pPr>
      <a:lvl3pPr algn="ctr" rtl="0" eaLnBrk="0" fontAlgn="base" hangingPunct="0">
        <a:spcBef>
          <a:spcPct val="0"/>
        </a:spcBef>
        <a:spcAft>
          <a:spcPct val="0"/>
        </a:spcAft>
        <a:defRPr sz="4400">
          <a:solidFill>
            <a:schemeClr val="tx2"/>
          </a:solidFill>
          <a:latin typeface="Times New Roman" panose="02020603050405020304" pitchFamily="16" charset="0"/>
        </a:defRPr>
      </a:lvl3pPr>
      <a:lvl4pPr algn="ctr" rtl="0" eaLnBrk="0" fontAlgn="base" hangingPunct="0">
        <a:spcBef>
          <a:spcPct val="0"/>
        </a:spcBef>
        <a:spcAft>
          <a:spcPct val="0"/>
        </a:spcAft>
        <a:defRPr sz="4400">
          <a:solidFill>
            <a:schemeClr val="tx2"/>
          </a:solidFill>
          <a:latin typeface="Times New Roman" panose="02020603050405020304" pitchFamily="16" charset="0"/>
        </a:defRPr>
      </a:lvl4pPr>
      <a:lvl5pPr algn="ctr" rtl="0" eaLnBrk="0" fontAlgn="base" hangingPunct="0">
        <a:spcBef>
          <a:spcPct val="0"/>
        </a:spcBef>
        <a:spcAft>
          <a:spcPct val="0"/>
        </a:spcAft>
        <a:defRPr sz="4400">
          <a:solidFill>
            <a:schemeClr val="tx2"/>
          </a:solidFill>
          <a:latin typeface="Times New Roman" panose="02020603050405020304" pitchFamily="16" charset="0"/>
        </a:defRPr>
      </a:lvl5pPr>
      <a:lvl6pPr marL="457200" algn="ctr" rtl="0" fontAlgn="base">
        <a:spcBef>
          <a:spcPct val="0"/>
        </a:spcBef>
        <a:spcAft>
          <a:spcPct val="0"/>
        </a:spcAft>
        <a:defRPr sz="4400">
          <a:solidFill>
            <a:schemeClr val="tx2"/>
          </a:solidFill>
          <a:latin typeface="Times New Roman" panose="02020603050405020304" pitchFamily="16" charset="0"/>
        </a:defRPr>
      </a:lvl6pPr>
      <a:lvl7pPr marL="914400" algn="ctr" rtl="0" fontAlgn="base">
        <a:spcBef>
          <a:spcPct val="0"/>
        </a:spcBef>
        <a:spcAft>
          <a:spcPct val="0"/>
        </a:spcAft>
        <a:defRPr sz="4400">
          <a:solidFill>
            <a:schemeClr val="tx2"/>
          </a:solidFill>
          <a:latin typeface="Times New Roman" panose="02020603050405020304" pitchFamily="16" charset="0"/>
        </a:defRPr>
      </a:lvl7pPr>
      <a:lvl8pPr marL="1371600" algn="ctr" rtl="0" fontAlgn="base">
        <a:spcBef>
          <a:spcPct val="0"/>
        </a:spcBef>
        <a:spcAft>
          <a:spcPct val="0"/>
        </a:spcAft>
        <a:defRPr sz="4400">
          <a:solidFill>
            <a:schemeClr val="tx2"/>
          </a:solidFill>
          <a:latin typeface="Times New Roman" panose="02020603050405020304" pitchFamily="16" charset="0"/>
        </a:defRPr>
      </a:lvl8pPr>
      <a:lvl9pPr marL="1828800" algn="ctr" rtl="0" fontAlgn="base">
        <a:spcBef>
          <a:spcPct val="0"/>
        </a:spcBef>
        <a:spcAft>
          <a:spcPct val="0"/>
        </a:spcAft>
        <a:defRPr sz="4400">
          <a:solidFill>
            <a:schemeClr val="tx2"/>
          </a:solidFill>
          <a:latin typeface="Times New Roman" panose="02020603050405020304" pitchFamily="1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fr-FR" altLang="en-US" smtClean="0"/>
              <a:t>Cliquez pour modifier le style du titre du masque</a:t>
            </a:r>
            <a:endParaRPr lang="fr-FR" altLang="en-US" smtClean="0"/>
          </a:p>
        </p:txBody>
      </p:sp>
      <p:sp>
        <p:nvSpPr>
          <p:cNvPr id="11878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fr-FR" altLang="en-US" smtClean="0"/>
              <a:t>Cliquez pour modifier les styles du texte du masque</a:t>
            </a:r>
            <a:endParaRPr lang="fr-FR" altLang="en-US" smtClean="0"/>
          </a:p>
          <a:p>
            <a:pPr lvl="1"/>
            <a:r>
              <a:rPr lang="fr-FR" altLang="en-US" smtClean="0"/>
              <a:t>Deuxième niveau</a:t>
            </a:r>
            <a:endParaRPr lang="fr-FR" altLang="en-US" smtClean="0"/>
          </a:p>
          <a:p>
            <a:pPr lvl="2"/>
            <a:r>
              <a:rPr lang="fr-FR" altLang="en-US" smtClean="0"/>
              <a:t>Troisième niveau</a:t>
            </a:r>
            <a:endParaRPr lang="fr-FR" altLang="en-US" smtClean="0"/>
          </a:p>
          <a:p>
            <a:pPr lvl="3"/>
            <a:r>
              <a:rPr lang="fr-FR" altLang="en-US" smtClean="0"/>
              <a:t>Quatrième niveau</a:t>
            </a:r>
            <a:endParaRPr lang="fr-FR" altLang="en-US" smtClean="0"/>
          </a:p>
          <a:p>
            <a:pPr lvl="4"/>
            <a:r>
              <a:rPr lang="fr-FR" altLang="en-US" smtClean="0"/>
              <a:t>Cinquième niveau</a:t>
            </a:r>
            <a:endParaRPr lang="fr-FR" altLang="en-US" smtClean="0"/>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ln>
          <a:effectLst/>
        </p:spPr>
        <p:txBody>
          <a:bodyPr vert="horz" wrap="square" lIns="91440" tIns="45720" rIns="91440" bIns="45720" numCol="1" anchor="t" anchorCtr="0" compatLnSpc="1"/>
          <a:lstStyle>
            <a:lvl1pPr defTabSz="914400" eaLnBrk="1" hangingPunct="1">
              <a:buClrTx/>
              <a:buSzTx/>
              <a:buFontTx/>
              <a:buNone/>
              <a:defRPr sz="1400">
                <a:solidFill>
                  <a:srgbClr val="000000"/>
                </a:solidFill>
                <a:latin typeface="Times New Roman" panose="02020603050405020304" pitchFamily="16" charset="0"/>
                <a:ea typeface="+mn-ea"/>
                <a:cs typeface="+mn-cs"/>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t" anchorCtr="0" compatLnSpc="1"/>
          <a:lstStyle>
            <a:lvl1pPr algn="ctr" defTabSz="914400" eaLnBrk="1" hangingPunct="1">
              <a:buClrTx/>
              <a:buSzTx/>
              <a:buFontTx/>
              <a:buNone/>
              <a:defRPr sz="1400">
                <a:solidFill>
                  <a:srgbClr val="000000"/>
                </a:solidFill>
                <a:latin typeface="Times New Roman" panose="02020603050405020304" pitchFamily="16" charset="0"/>
                <a:ea typeface="+mn-ea"/>
                <a:cs typeface="+mn-cs"/>
              </a:defRPr>
            </a:lvl1pPr>
          </a:lstStyle>
          <a:p>
            <a:pPr fontAlgn="base">
              <a:spcBef>
                <a:spcPct val="0"/>
              </a:spcBef>
              <a:spcAft>
                <a:spcPct val="0"/>
              </a:spcAft>
              <a:defRPr/>
            </a:pPr>
            <a:r>
              <a:rPr lang="pl-PL"/>
              <a:t>2014/11/22: TIM14 </a:t>
            </a: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ln>
          <a:effectLst/>
        </p:spPr>
        <p:txBody>
          <a:bodyPr vert="horz" wrap="square" lIns="91440" tIns="45720" rIns="91440" bIns="45720" numCol="1" anchor="t" anchorCtr="0" compatLnSpc="1"/>
          <a:lstStyle>
            <a:lvl1pPr algn="r" defTabSz="914400" eaLnBrk="1" hangingPunct="1">
              <a:buClrTx/>
              <a:buSzTx/>
              <a:buFontTx/>
              <a:buNone/>
              <a:defRPr sz="1400">
                <a:solidFill>
                  <a:srgbClr val="000000"/>
                </a:solidFill>
                <a:latin typeface="Times New Roman" panose="02020603050405020304" pitchFamily="16" charset="0"/>
                <a:ea typeface="+mn-ea"/>
                <a:cs typeface="+mn-cs"/>
              </a:defRPr>
            </a:lvl1pPr>
          </a:lstStyle>
          <a:p>
            <a:pPr fontAlgn="base">
              <a:spcBef>
                <a:spcPct val="0"/>
              </a:spcBef>
              <a:spcAft>
                <a:spcPct val="0"/>
              </a:spcAft>
              <a:defRPr/>
            </a:pPr>
            <a:fld id="{CFB33472-B50C-437E-BD0C-D0000D911AA8}" type="slidenum">
              <a:rPr lang="en-GB"/>
            </a:fld>
            <a:endParaRPr lang="en-GB"/>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6" charset="0"/>
        </a:defRPr>
      </a:lvl2pPr>
      <a:lvl3pPr algn="ctr" rtl="0" eaLnBrk="0" fontAlgn="base" hangingPunct="0">
        <a:spcBef>
          <a:spcPct val="0"/>
        </a:spcBef>
        <a:spcAft>
          <a:spcPct val="0"/>
        </a:spcAft>
        <a:defRPr sz="4400">
          <a:solidFill>
            <a:schemeClr val="tx2"/>
          </a:solidFill>
          <a:latin typeface="Times New Roman" panose="02020603050405020304" pitchFamily="16" charset="0"/>
        </a:defRPr>
      </a:lvl3pPr>
      <a:lvl4pPr algn="ctr" rtl="0" eaLnBrk="0" fontAlgn="base" hangingPunct="0">
        <a:spcBef>
          <a:spcPct val="0"/>
        </a:spcBef>
        <a:spcAft>
          <a:spcPct val="0"/>
        </a:spcAft>
        <a:defRPr sz="4400">
          <a:solidFill>
            <a:schemeClr val="tx2"/>
          </a:solidFill>
          <a:latin typeface="Times New Roman" panose="02020603050405020304" pitchFamily="16" charset="0"/>
        </a:defRPr>
      </a:lvl4pPr>
      <a:lvl5pPr algn="ctr" rtl="0" eaLnBrk="0" fontAlgn="base" hangingPunct="0">
        <a:spcBef>
          <a:spcPct val="0"/>
        </a:spcBef>
        <a:spcAft>
          <a:spcPct val="0"/>
        </a:spcAft>
        <a:defRPr sz="4400">
          <a:solidFill>
            <a:schemeClr val="tx2"/>
          </a:solidFill>
          <a:latin typeface="Times New Roman" panose="02020603050405020304" pitchFamily="16" charset="0"/>
        </a:defRPr>
      </a:lvl5pPr>
      <a:lvl6pPr marL="457200" algn="ctr" rtl="0" fontAlgn="base">
        <a:spcBef>
          <a:spcPct val="0"/>
        </a:spcBef>
        <a:spcAft>
          <a:spcPct val="0"/>
        </a:spcAft>
        <a:defRPr sz="4400">
          <a:solidFill>
            <a:schemeClr val="tx2"/>
          </a:solidFill>
          <a:latin typeface="Times New Roman" panose="02020603050405020304" pitchFamily="16" charset="0"/>
        </a:defRPr>
      </a:lvl6pPr>
      <a:lvl7pPr marL="914400" algn="ctr" rtl="0" fontAlgn="base">
        <a:spcBef>
          <a:spcPct val="0"/>
        </a:spcBef>
        <a:spcAft>
          <a:spcPct val="0"/>
        </a:spcAft>
        <a:defRPr sz="4400">
          <a:solidFill>
            <a:schemeClr val="tx2"/>
          </a:solidFill>
          <a:latin typeface="Times New Roman" panose="02020603050405020304" pitchFamily="16" charset="0"/>
        </a:defRPr>
      </a:lvl7pPr>
      <a:lvl8pPr marL="1371600" algn="ctr" rtl="0" fontAlgn="base">
        <a:spcBef>
          <a:spcPct val="0"/>
        </a:spcBef>
        <a:spcAft>
          <a:spcPct val="0"/>
        </a:spcAft>
        <a:defRPr sz="4400">
          <a:solidFill>
            <a:schemeClr val="tx2"/>
          </a:solidFill>
          <a:latin typeface="Times New Roman" panose="02020603050405020304" pitchFamily="16" charset="0"/>
        </a:defRPr>
      </a:lvl8pPr>
      <a:lvl9pPr marL="1828800" algn="ctr" rtl="0" fontAlgn="base">
        <a:spcBef>
          <a:spcPct val="0"/>
        </a:spcBef>
        <a:spcAft>
          <a:spcPct val="0"/>
        </a:spcAft>
        <a:defRPr sz="4400">
          <a:solidFill>
            <a:schemeClr val="tx2"/>
          </a:solidFill>
          <a:latin typeface="Times New Roman" panose="02020603050405020304" pitchFamily="1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bwMode="auto">
          <a:xfrm>
            <a:off x="914401" y="609601"/>
            <a:ext cx="10358967"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45059" name="Rectangle 2"/>
          <p:cNvSpPr>
            <a:spLocks noGrp="1" noChangeArrowheads="1"/>
          </p:cNvSpPr>
          <p:nvPr>
            <p:ph type="body" idx="1"/>
          </p:nvPr>
        </p:nvSpPr>
        <p:spPr bwMode="auto">
          <a:xfrm>
            <a:off x="914401" y="1981201"/>
            <a:ext cx="10358967"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45060" name="Text Box 3"/>
          <p:cNvSpPr txBox="1">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latin typeface="Calibri" panose="020F0502020204030204" pitchFamily="32" charset="0"/>
            </a:endParaRPr>
          </a:p>
        </p:txBody>
      </p:sp>
      <p:sp>
        <p:nvSpPr>
          <p:cNvPr id="2" name="Rectangle 4"/>
          <p:cNvSpPr>
            <a:spLocks noGrp="1" noChangeArrowheads="1"/>
          </p:cNvSpPr>
          <p:nvPr>
            <p:ph type="ftr"/>
          </p:nvPr>
        </p:nvSpPr>
        <p:spPr bwMode="auto">
          <a:xfrm>
            <a:off x="4165601" y="6248401"/>
            <a:ext cx="385656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lvl1pPr algn="ctr" eaLnBrk="1">
              <a:buClrTx/>
              <a:buSzPct val="100000"/>
              <a:buFontTx/>
              <a:buNone/>
              <a:tabLst>
                <a:tab pos="457200" algn="l"/>
                <a:tab pos="914400" algn="l"/>
                <a:tab pos="1371600" algn="l"/>
                <a:tab pos="1828800" algn="l"/>
                <a:tab pos="2286000" algn="l"/>
                <a:tab pos="2743200" algn="l"/>
              </a:tabLst>
              <a:defRPr sz="1400">
                <a:solidFill>
                  <a:srgbClr val="000000"/>
                </a:solidFill>
                <a:latin typeface="+mn-lt"/>
                <a:ea typeface="DejaVu Sans" charset="0"/>
                <a:cs typeface="DejaVu Sans" charset="0"/>
              </a:defRPr>
            </a:lvl1pPr>
          </a:lstStyle>
          <a:p>
            <a:pPr defTabSz="457200" fontAlgn="base" hangingPunct="0">
              <a:spcBef>
                <a:spcPct val="0"/>
              </a:spcBef>
              <a:spcAft>
                <a:spcPct val="0"/>
              </a:spcAft>
              <a:defRPr/>
            </a:pPr>
            <a:r>
              <a:rPr lang="fr-FR" altLang="en-US" smtClean="0"/>
              <a:t>2011/11/24-27, TIM11</a:t>
            </a:r>
            <a:endParaRPr lang="fr-FR" altLang="en-US"/>
          </a:p>
        </p:txBody>
      </p:sp>
      <p:sp>
        <p:nvSpPr>
          <p:cNvPr id="49157" name="Rectangle 5"/>
          <p:cNvSpPr>
            <a:spLocks noGrp="1" noChangeArrowheads="1"/>
          </p:cNvSpPr>
          <p:nvPr>
            <p:ph type="sldNum"/>
          </p:nvPr>
        </p:nvSpPr>
        <p:spPr bwMode="auto">
          <a:xfrm>
            <a:off x="8737601" y="6248401"/>
            <a:ext cx="253576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lvl1pPr algn="r" eaLnBrk="1">
              <a:buClrTx/>
              <a:buSzPct val="100000"/>
              <a:buFontTx/>
              <a:buNone/>
              <a:tabLst>
                <a:tab pos="457200" algn="l"/>
                <a:tab pos="914400" algn="l"/>
                <a:tab pos="1371600" algn="l"/>
                <a:tab pos="1828800" algn="l"/>
              </a:tabLst>
              <a:defRPr sz="1400">
                <a:solidFill>
                  <a:srgbClr val="000000"/>
                </a:solidFill>
                <a:latin typeface="Times New Roman" panose="02020603050405020304" pitchFamily="16" charset="0"/>
                <a:ea typeface="MS PGothic" panose="020B0600070205080204" pitchFamily="34" charset="-128"/>
              </a:defRPr>
            </a:lvl1pPr>
          </a:lstStyle>
          <a:p>
            <a:pPr defTabSz="457200" fontAlgn="base" hangingPunct="0">
              <a:spcBef>
                <a:spcPct val="0"/>
              </a:spcBef>
              <a:spcAft>
                <a:spcPct val="0"/>
              </a:spcAft>
              <a:defRPr/>
            </a:pPr>
            <a:fld id="{4E726126-1FEB-4751-990D-1FF22700A337}" type="slidenum">
              <a:rPr lang="en-GB" altLang="en-US" smtClean="0"/>
            </a:fld>
            <a:endParaRPr lang="en-GB"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ChangeArrowheads="1"/>
          </p:cNvSpPr>
          <p:nvPr>
            <p:ph type="title"/>
          </p:nvPr>
        </p:nvSpPr>
        <p:spPr bwMode="auto">
          <a:xfrm>
            <a:off x="914401" y="609601"/>
            <a:ext cx="10361084"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86019" name="Rectangle 2"/>
          <p:cNvSpPr>
            <a:spLocks noGrp="1" noChangeArrowheads="1"/>
          </p:cNvSpPr>
          <p:nvPr>
            <p:ph type="body" idx="1"/>
          </p:nvPr>
        </p:nvSpPr>
        <p:spPr bwMode="auto">
          <a:xfrm>
            <a:off x="914401" y="1981201"/>
            <a:ext cx="10361084"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86020" name="Text Box 3"/>
          <p:cNvSpPr txBox="1">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latin typeface="Calibri" panose="020F0502020204030204" pitchFamily="32" charset="0"/>
            </a:endParaRPr>
          </a:p>
        </p:txBody>
      </p:sp>
      <p:sp>
        <p:nvSpPr>
          <p:cNvPr id="2" name="Rectangle 4"/>
          <p:cNvSpPr>
            <a:spLocks noGrp="1" noChangeArrowheads="1"/>
          </p:cNvSpPr>
          <p:nvPr>
            <p:ph type="ftr"/>
          </p:nvPr>
        </p:nvSpPr>
        <p:spPr bwMode="auto">
          <a:xfrm>
            <a:off x="4165601" y="6248401"/>
            <a:ext cx="3858684"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lvl1pPr marL="215900" indent="-215900" algn="ctr" eaLnBrk="1">
              <a:buClr>
                <a:srgbClr val="000000"/>
              </a:buClr>
              <a:buSzPct val="45000"/>
              <a:buFont typeface="Wingdings" panose="05000000000000000000" pitchFamily="2" charset="2"/>
              <a:buNone/>
              <a:tabLst>
                <a:tab pos="457200" algn="l"/>
                <a:tab pos="914400" algn="l"/>
                <a:tab pos="1371600" algn="l"/>
                <a:tab pos="1828800" algn="l"/>
                <a:tab pos="2286000" algn="l"/>
                <a:tab pos="2743200" algn="l"/>
              </a:tabLst>
              <a:defRPr sz="1400">
                <a:solidFill>
                  <a:srgbClr val="000000"/>
                </a:solidFill>
                <a:latin typeface="+mn-lt"/>
                <a:ea typeface="DejaVu Sans" charset="0"/>
                <a:cs typeface="DejaVu Sans" charset="0"/>
              </a:defRPr>
            </a:lvl1pPr>
          </a:lstStyle>
          <a:p>
            <a:pPr defTabSz="457200" fontAlgn="base" hangingPunct="0">
              <a:spcBef>
                <a:spcPct val="0"/>
              </a:spcBef>
              <a:spcAft>
                <a:spcPct val="0"/>
              </a:spcAft>
              <a:defRPr/>
            </a:pPr>
            <a:r>
              <a:rPr lang="pl-PL" altLang="en-US" smtClean="0"/>
              <a:t>2014/11/22: TIM14 </a:t>
            </a:r>
            <a:endParaRPr lang="pl-PL" altLang="en-US"/>
          </a:p>
        </p:txBody>
      </p:sp>
      <p:sp>
        <p:nvSpPr>
          <p:cNvPr id="92165" name="Rectangle 5"/>
          <p:cNvSpPr>
            <a:spLocks noGrp="1" noChangeArrowheads="1"/>
          </p:cNvSpPr>
          <p:nvPr>
            <p:ph type="sldNum"/>
          </p:nvPr>
        </p:nvSpPr>
        <p:spPr bwMode="auto">
          <a:xfrm>
            <a:off x="8737601" y="6248401"/>
            <a:ext cx="2537884"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lvl1pPr marL="215900" indent="-215900" algn="r" eaLnBrk="1">
              <a:buClr>
                <a:srgbClr val="000000"/>
              </a:buClr>
              <a:buSzPct val="45000"/>
              <a:buFont typeface="Wingdings" panose="05000000000000000000" pitchFamily="2" charset="2"/>
              <a:buNone/>
              <a:tabLst>
                <a:tab pos="457200" algn="l"/>
                <a:tab pos="914400" algn="l"/>
                <a:tab pos="1371600" algn="l"/>
                <a:tab pos="1828800" algn="l"/>
              </a:tabLst>
              <a:defRPr sz="1400">
                <a:solidFill>
                  <a:srgbClr val="000000"/>
                </a:solidFill>
                <a:latin typeface="Times New Roman" panose="02020603050405020304" pitchFamily="16" charset="0"/>
                <a:ea typeface="DejaVu Sans" charset="0"/>
                <a:cs typeface="DejaVu Sans" charset="0"/>
              </a:defRPr>
            </a:lvl1pPr>
          </a:lstStyle>
          <a:p>
            <a:pPr defTabSz="457200" fontAlgn="base" hangingPunct="0">
              <a:spcBef>
                <a:spcPct val="0"/>
              </a:spcBef>
              <a:spcAft>
                <a:spcPct val="0"/>
              </a:spcAft>
              <a:defRPr/>
            </a:pPr>
            <a:fld id="{56F46C1A-56E2-4F1A-BF64-DCEBA623E89D}" type="slidenum">
              <a:rPr lang="en-GB" altLang="en-US" smtClean="0"/>
            </a:fld>
            <a:endParaRPr lang="en-GB"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bwMode="auto">
          <a:xfrm>
            <a:off x="914401" y="609601"/>
            <a:ext cx="10361084"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82947" name="Rectangle 2"/>
          <p:cNvSpPr>
            <a:spLocks noGrp="1" noChangeArrowheads="1"/>
          </p:cNvSpPr>
          <p:nvPr>
            <p:ph type="body" idx="1"/>
          </p:nvPr>
        </p:nvSpPr>
        <p:spPr bwMode="auto">
          <a:xfrm>
            <a:off x="914401" y="1981201"/>
            <a:ext cx="10361084"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82948" name="Text Box 3"/>
          <p:cNvSpPr txBox="1">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latin typeface="Calibri" panose="020F0502020204030204" pitchFamily="32" charset="0"/>
            </a:endParaRPr>
          </a:p>
        </p:txBody>
      </p:sp>
      <p:sp>
        <p:nvSpPr>
          <p:cNvPr id="2" name="Rectangle 4"/>
          <p:cNvSpPr>
            <a:spLocks noGrp="1" noChangeArrowheads="1"/>
          </p:cNvSpPr>
          <p:nvPr>
            <p:ph type="ftr"/>
          </p:nvPr>
        </p:nvSpPr>
        <p:spPr bwMode="auto">
          <a:xfrm>
            <a:off x="4165601" y="6248401"/>
            <a:ext cx="3858684"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lvl1pPr marL="215900" indent="-215900" algn="ctr" eaLnBrk="1">
              <a:buClr>
                <a:srgbClr val="000000"/>
              </a:buClr>
              <a:buSzPct val="45000"/>
              <a:buFont typeface="Wingdings" panose="05000000000000000000" pitchFamily="2" charset="2"/>
              <a:buNone/>
              <a:tabLst>
                <a:tab pos="457200" algn="l"/>
                <a:tab pos="914400" algn="l"/>
                <a:tab pos="1371600" algn="l"/>
                <a:tab pos="1828800" algn="l"/>
                <a:tab pos="2286000" algn="l"/>
                <a:tab pos="2743200" algn="l"/>
              </a:tabLst>
              <a:defRPr sz="1400">
                <a:solidFill>
                  <a:srgbClr val="000000"/>
                </a:solidFill>
                <a:latin typeface="+mn-lt"/>
                <a:ea typeface="DejaVu Sans" charset="0"/>
                <a:cs typeface="DejaVu Sans" charset="0"/>
              </a:defRPr>
            </a:lvl1pPr>
          </a:lstStyle>
          <a:p>
            <a:pPr defTabSz="457200" fontAlgn="base" hangingPunct="0">
              <a:spcBef>
                <a:spcPct val="0"/>
              </a:spcBef>
              <a:spcAft>
                <a:spcPct val="0"/>
              </a:spcAft>
              <a:defRPr/>
            </a:pPr>
            <a:r>
              <a:rPr lang="pl-PL" altLang="en-US" smtClean="0"/>
              <a:t>2014/11/22: TIM14 </a:t>
            </a:r>
            <a:endParaRPr lang="pl-PL" altLang="en-US"/>
          </a:p>
        </p:txBody>
      </p:sp>
      <p:sp>
        <p:nvSpPr>
          <p:cNvPr id="89093" name="Rectangle 5"/>
          <p:cNvSpPr>
            <a:spLocks noGrp="1" noChangeArrowheads="1"/>
          </p:cNvSpPr>
          <p:nvPr>
            <p:ph type="sldNum"/>
          </p:nvPr>
        </p:nvSpPr>
        <p:spPr bwMode="auto">
          <a:xfrm>
            <a:off x="8737601" y="6248401"/>
            <a:ext cx="2537884"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lvl1pPr marL="215900" indent="-215900" algn="r" eaLnBrk="1">
              <a:buClr>
                <a:srgbClr val="000000"/>
              </a:buClr>
              <a:buSzPct val="45000"/>
              <a:buFont typeface="Wingdings" panose="05000000000000000000" pitchFamily="2" charset="2"/>
              <a:buNone/>
              <a:tabLst>
                <a:tab pos="457200" algn="l"/>
                <a:tab pos="914400" algn="l"/>
                <a:tab pos="1371600" algn="l"/>
                <a:tab pos="1828800" algn="l"/>
              </a:tabLst>
              <a:defRPr sz="1400">
                <a:solidFill>
                  <a:srgbClr val="000000"/>
                </a:solidFill>
                <a:latin typeface="Times New Roman" panose="02020603050405020304" pitchFamily="16" charset="0"/>
                <a:ea typeface="DejaVu Sans" charset="0"/>
                <a:cs typeface="DejaVu Sans" charset="0"/>
              </a:defRPr>
            </a:lvl1pPr>
          </a:lstStyle>
          <a:p>
            <a:pPr defTabSz="457200" fontAlgn="base" hangingPunct="0">
              <a:spcBef>
                <a:spcPct val="0"/>
              </a:spcBef>
              <a:spcAft>
                <a:spcPct val="0"/>
              </a:spcAft>
              <a:defRPr/>
            </a:pPr>
            <a:fld id="{383CA53C-D210-4345-8059-D2708AB21C04}" type="slidenum">
              <a:rPr lang="en-GB" altLang="en-US" smtClean="0"/>
            </a:fld>
            <a:endParaRPr lang="en-GB"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bwMode="auto">
          <a:xfrm>
            <a:off x="914401" y="609601"/>
            <a:ext cx="10361084"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111619" name="Rectangle 2"/>
          <p:cNvSpPr>
            <a:spLocks noGrp="1" noChangeArrowheads="1"/>
          </p:cNvSpPr>
          <p:nvPr>
            <p:ph type="body" idx="1"/>
          </p:nvPr>
        </p:nvSpPr>
        <p:spPr bwMode="auto">
          <a:xfrm>
            <a:off x="914401" y="1981201"/>
            <a:ext cx="10361084"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111620" name="Text Box 3"/>
          <p:cNvSpPr txBox="1">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latin typeface="Calibri" panose="020F0502020204030204" pitchFamily="32" charset="0"/>
            </a:endParaRPr>
          </a:p>
        </p:txBody>
      </p:sp>
      <p:sp>
        <p:nvSpPr>
          <p:cNvPr id="2" name="Rectangle 4"/>
          <p:cNvSpPr>
            <a:spLocks noGrp="1" noChangeArrowheads="1"/>
          </p:cNvSpPr>
          <p:nvPr>
            <p:ph type="ftr"/>
          </p:nvPr>
        </p:nvSpPr>
        <p:spPr bwMode="auto">
          <a:xfrm>
            <a:off x="4165601" y="6248401"/>
            <a:ext cx="3858684"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lvl1pPr marL="215900" indent="-215900" algn="ctr" eaLnBrk="1">
              <a:buClr>
                <a:srgbClr val="000000"/>
              </a:buClr>
              <a:buSzPct val="45000"/>
              <a:buFont typeface="Wingdings" panose="05000000000000000000" pitchFamily="2" charset="2"/>
              <a:buNone/>
              <a:tabLst>
                <a:tab pos="457200" algn="l"/>
                <a:tab pos="914400" algn="l"/>
                <a:tab pos="1371600" algn="l"/>
                <a:tab pos="1828800" algn="l"/>
                <a:tab pos="2286000" algn="l"/>
                <a:tab pos="2743200" algn="l"/>
              </a:tabLst>
              <a:defRPr sz="1400">
                <a:solidFill>
                  <a:srgbClr val="000000"/>
                </a:solidFill>
                <a:latin typeface="+mn-lt"/>
                <a:ea typeface="DejaVu Sans" charset="0"/>
                <a:cs typeface="DejaVu Sans" charset="0"/>
              </a:defRPr>
            </a:lvl1pPr>
          </a:lstStyle>
          <a:p>
            <a:pPr defTabSz="457200" fontAlgn="base" hangingPunct="0">
              <a:spcBef>
                <a:spcPct val="0"/>
              </a:spcBef>
              <a:spcAft>
                <a:spcPct val="0"/>
              </a:spcAft>
              <a:defRPr/>
            </a:pPr>
            <a:r>
              <a:rPr lang="pt-BR" altLang="en-US" smtClean="0"/>
              <a:t>2016/08/31: Brasov-ICPEPA10</a:t>
            </a:r>
            <a:endParaRPr lang="pt-BR" altLang="en-US"/>
          </a:p>
        </p:txBody>
      </p:sp>
      <p:sp>
        <p:nvSpPr>
          <p:cNvPr id="119813" name="Rectangle 5"/>
          <p:cNvSpPr>
            <a:spLocks noGrp="1" noChangeArrowheads="1"/>
          </p:cNvSpPr>
          <p:nvPr>
            <p:ph type="sldNum"/>
          </p:nvPr>
        </p:nvSpPr>
        <p:spPr bwMode="auto">
          <a:xfrm>
            <a:off x="8737601" y="6248401"/>
            <a:ext cx="2537884"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lvl1pPr marL="215900" indent="-215900" algn="r" eaLnBrk="1">
              <a:buClr>
                <a:srgbClr val="000000"/>
              </a:buClr>
              <a:buSzPct val="45000"/>
              <a:buFont typeface="Wingdings" panose="05000000000000000000" pitchFamily="2" charset="2"/>
              <a:buNone/>
              <a:tabLst>
                <a:tab pos="457200" algn="l"/>
                <a:tab pos="914400" algn="l"/>
                <a:tab pos="1371600" algn="l"/>
                <a:tab pos="1828800" algn="l"/>
              </a:tabLst>
              <a:defRPr sz="1400">
                <a:solidFill>
                  <a:srgbClr val="000000"/>
                </a:solidFill>
                <a:latin typeface="Times New Roman" panose="02020603050405020304" pitchFamily="16" charset="0"/>
                <a:ea typeface="DejaVu Sans" charset="0"/>
                <a:cs typeface="DejaVu Sans" charset="0"/>
              </a:defRPr>
            </a:lvl1pPr>
          </a:lstStyle>
          <a:p>
            <a:pPr defTabSz="457200" fontAlgn="base" hangingPunct="0">
              <a:spcBef>
                <a:spcPct val="0"/>
              </a:spcBef>
              <a:spcAft>
                <a:spcPct val="0"/>
              </a:spcAft>
              <a:defRPr/>
            </a:pPr>
            <a:fld id="{4D597BA9-5C71-42A9-883E-4AB64CA949DD}" type="slidenum">
              <a:rPr lang="en-GB" altLang="en-US" smtClean="0"/>
            </a:fld>
            <a:endParaRPr lang="en-GB"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bwMode="auto">
          <a:xfrm>
            <a:off x="609600" y="274639"/>
            <a:ext cx="10966451"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GB" altLang="en-US" smtClean="0"/>
              <a:t>Click to edit the title text format</a:t>
            </a:r>
            <a:endParaRPr lang="en-GB" altLang="en-US" smtClean="0"/>
          </a:p>
        </p:txBody>
      </p:sp>
      <p:sp>
        <p:nvSpPr>
          <p:cNvPr id="123907" name="Rectangle 2"/>
          <p:cNvSpPr>
            <a:spLocks noGrp="1" noChangeArrowheads="1"/>
          </p:cNvSpPr>
          <p:nvPr>
            <p:ph type="body" idx="1"/>
          </p:nvPr>
        </p:nvSpPr>
        <p:spPr bwMode="auto">
          <a:xfrm>
            <a:off x="609600" y="1535113"/>
            <a:ext cx="5380567"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123908" name="Text Box 3"/>
          <p:cNvSpPr txBox="1">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latin typeface="Calibri" panose="020F0502020204030204" pitchFamily="32" charset="0"/>
            </a:endParaRPr>
          </a:p>
        </p:txBody>
      </p:sp>
      <p:sp>
        <p:nvSpPr>
          <p:cNvPr id="2" name="Rectangle 4"/>
          <p:cNvSpPr>
            <a:spLocks noGrp="1" noChangeArrowheads="1"/>
          </p:cNvSpPr>
          <p:nvPr>
            <p:ph type="ftr"/>
          </p:nvPr>
        </p:nvSpPr>
        <p:spPr bwMode="auto">
          <a:xfrm>
            <a:off x="4165600" y="6248400"/>
            <a:ext cx="3854451"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a:buClrTx/>
              <a:buSzPct val="100000"/>
              <a:buFontTx/>
              <a:buNone/>
              <a:tabLst>
                <a:tab pos="457200" algn="l"/>
                <a:tab pos="914400" algn="l"/>
                <a:tab pos="1371600" algn="l"/>
                <a:tab pos="1828800" algn="l"/>
                <a:tab pos="2286000" algn="l"/>
                <a:tab pos="2743200" algn="l"/>
              </a:tabLst>
              <a:defRPr sz="1400">
                <a:solidFill>
                  <a:srgbClr val="000000"/>
                </a:solidFill>
                <a:latin typeface="+mn-lt"/>
                <a:ea typeface="DejaVu Sans" charset="0"/>
                <a:cs typeface="DejaVu Sans" charset="0"/>
              </a:defRPr>
            </a:lvl1pPr>
          </a:lstStyle>
          <a:p>
            <a:pPr defTabSz="457200" fontAlgn="base" hangingPunct="0">
              <a:spcBef>
                <a:spcPct val="0"/>
              </a:spcBef>
              <a:spcAft>
                <a:spcPct val="0"/>
              </a:spcAft>
              <a:defRPr/>
            </a:pPr>
            <a:r>
              <a:rPr lang="en-US" altLang="en-US" smtClean="0"/>
              <a:t>2014/06/19: Franco-Serbian seminar</a:t>
            </a:r>
            <a:endParaRPr lang="en-US" altLang="en-US"/>
          </a:p>
        </p:txBody>
      </p:sp>
      <p:sp>
        <p:nvSpPr>
          <p:cNvPr id="103429" name="Rectangle 5"/>
          <p:cNvSpPr>
            <a:spLocks noGrp="1" noChangeArrowheads="1"/>
          </p:cNvSpPr>
          <p:nvPr>
            <p:ph type="sldNum"/>
          </p:nvPr>
        </p:nvSpPr>
        <p:spPr bwMode="auto">
          <a:xfrm>
            <a:off x="8737600" y="6248400"/>
            <a:ext cx="2533651"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a:buClrTx/>
              <a:buSzPct val="100000"/>
              <a:buFontTx/>
              <a:buNone/>
              <a:tabLst>
                <a:tab pos="457200" algn="l"/>
                <a:tab pos="914400" algn="l"/>
                <a:tab pos="1371600" algn="l"/>
                <a:tab pos="1828800" algn="l"/>
              </a:tabLst>
              <a:defRPr sz="1400">
                <a:solidFill>
                  <a:srgbClr val="000000"/>
                </a:solidFill>
                <a:latin typeface="+mn-lt"/>
                <a:ea typeface="DejaVu Sans" charset="0"/>
                <a:cs typeface="DejaVu Sans" charset="0"/>
              </a:defRPr>
            </a:lvl1pPr>
          </a:lstStyle>
          <a:p>
            <a:pPr defTabSz="457200" fontAlgn="base" hangingPunct="0">
              <a:spcBef>
                <a:spcPct val="0"/>
              </a:spcBef>
              <a:spcAft>
                <a:spcPct val="0"/>
              </a:spcAft>
              <a:defRPr/>
            </a:pPr>
            <a:fld id="{E077A8BD-2C7C-4797-80C2-E91F4708F77B}" type="slidenum">
              <a:rPr lang="en-US" altLang="en-US" smtClean="0"/>
            </a:fld>
            <a:endParaRPr lang="en-US"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anose="02020603050405020304" pitchFamily="16" charset="0"/>
        <a:defRPr sz="24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anose="02020603050405020304" pitchFamily="16" charset="0"/>
        <a:defRPr sz="2400">
          <a:solidFill>
            <a:srgbClr val="000000"/>
          </a:solidFill>
          <a:latin typeface="Times New Roman" panose="02020603050405020304" pitchFamily="16" charset="0"/>
          <a:ea typeface="Noto Sans CJK SC Regular" charset="0"/>
          <a:cs typeface="Noto Sans CJK SC Regular" charset="0"/>
        </a:defRPr>
      </a:lvl2pPr>
      <a:lvl3pPr algn="l" defTabSz="457200" rtl="0" eaLnBrk="0" fontAlgn="base" hangingPunct="0">
        <a:lnSpc>
          <a:spcPct val="93000"/>
        </a:lnSpc>
        <a:spcBef>
          <a:spcPct val="0"/>
        </a:spcBef>
        <a:spcAft>
          <a:spcPct val="0"/>
        </a:spcAft>
        <a:buClr>
          <a:srgbClr val="000000"/>
        </a:buClr>
        <a:buSzPct val="100000"/>
        <a:buFont typeface="Times New Roman" panose="02020603050405020304" pitchFamily="16" charset="0"/>
        <a:defRPr sz="2400">
          <a:solidFill>
            <a:srgbClr val="000000"/>
          </a:solidFill>
          <a:latin typeface="Times New Roman" panose="02020603050405020304" pitchFamily="16" charset="0"/>
          <a:ea typeface="Noto Sans CJK SC Regular" charset="0"/>
          <a:cs typeface="Noto Sans CJK SC Regular" charset="0"/>
        </a:defRPr>
      </a:lvl3pPr>
      <a:lvl4pPr algn="l" defTabSz="457200" rtl="0" eaLnBrk="0" fontAlgn="base" hangingPunct="0">
        <a:lnSpc>
          <a:spcPct val="93000"/>
        </a:lnSpc>
        <a:spcBef>
          <a:spcPct val="0"/>
        </a:spcBef>
        <a:spcAft>
          <a:spcPct val="0"/>
        </a:spcAft>
        <a:buClr>
          <a:srgbClr val="000000"/>
        </a:buClr>
        <a:buSzPct val="100000"/>
        <a:buFont typeface="Times New Roman" panose="02020603050405020304" pitchFamily="16" charset="0"/>
        <a:defRPr sz="2400">
          <a:solidFill>
            <a:srgbClr val="000000"/>
          </a:solidFill>
          <a:latin typeface="Times New Roman" panose="02020603050405020304" pitchFamily="16" charset="0"/>
          <a:ea typeface="Noto Sans CJK SC Regular" charset="0"/>
          <a:cs typeface="Noto Sans CJK SC Regular" charset="0"/>
        </a:defRPr>
      </a:lvl4pPr>
      <a:lvl5pPr algn="l" defTabSz="457200" rtl="0" eaLnBrk="0" fontAlgn="base" hangingPunct="0">
        <a:lnSpc>
          <a:spcPct val="93000"/>
        </a:lnSpc>
        <a:spcBef>
          <a:spcPct val="0"/>
        </a:spcBef>
        <a:spcAft>
          <a:spcPct val="0"/>
        </a:spcAft>
        <a:buClr>
          <a:srgbClr val="000000"/>
        </a:buClr>
        <a:buSzPct val="100000"/>
        <a:buFont typeface="Times New Roman" panose="02020603050405020304" pitchFamily="16" charset="0"/>
        <a:defRPr sz="2400">
          <a:solidFill>
            <a:srgbClr val="000000"/>
          </a:solidFill>
          <a:latin typeface="Times New Roman" panose="02020603050405020304" pitchFamily="16" charset="0"/>
          <a:ea typeface="Noto Sans CJK SC Regular" charset="0"/>
          <a:cs typeface="Noto Sans CJK SC Regular" charset="0"/>
        </a:defRPr>
      </a:lvl5pPr>
      <a:lvl6pPr marL="25146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2400">
          <a:solidFill>
            <a:srgbClr val="000000"/>
          </a:solidFill>
          <a:latin typeface="Times New Roman" panose="02020603050405020304" pitchFamily="16" charset="0"/>
          <a:ea typeface="Noto Sans CJK SC Regular" charset="0"/>
          <a:cs typeface="Noto Sans CJK SC Regular" charset="0"/>
        </a:defRPr>
      </a:lvl6pPr>
      <a:lvl7pPr marL="29718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2400">
          <a:solidFill>
            <a:srgbClr val="000000"/>
          </a:solidFill>
          <a:latin typeface="Times New Roman" panose="02020603050405020304" pitchFamily="16" charset="0"/>
          <a:ea typeface="Noto Sans CJK SC Regular" charset="0"/>
          <a:cs typeface="Noto Sans CJK SC Regular" charset="0"/>
        </a:defRPr>
      </a:lvl7pPr>
      <a:lvl8pPr marL="3429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2400">
          <a:solidFill>
            <a:srgbClr val="000000"/>
          </a:solidFill>
          <a:latin typeface="Times New Roman" panose="02020603050405020304" pitchFamily="16" charset="0"/>
          <a:ea typeface="Noto Sans CJK SC Regular" charset="0"/>
          <a:cs typeface="Noto Sans CJK SC Regular" charset="0"/>
        </a:defRPr>
      </a:lvl8pPr>
      <a:lvl9pPr marL="3886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6" charset="0"/>
        <a:defRPr sz="2400">
          <a:solidFill>
            <a:srgbClr val="000000"/>
          </a:solidFill>
          <a:latin typeface="Times New Roman" panose="02020603050405020304" pitchFamily="16" charset="0"/>
          <a:ea typeface="Noto Sans CJK SC Regular" charset="0"/>
          <a:cs typeface="Noto Sans CJK SC Regular"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6"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4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9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ts val="29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9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9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9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838201" y="365125"/>
            <a:ext cx="10511367"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9219" name="Rectangle 2"/>
          <p:cNvSpPr>
            <a:spLocks noGrp="1" noChangeArrowheads="1"/>
          </p:cNvSpPr>
          <p:nvPr>
            <p:ph type="body" idx="1"/>
          </p:nvPr>
        </p:nvSpPr>
        <p:spPr bwMode="auto">
          <a:xfrm>
            <a:off x="838201" y="1825626"/>
            <a:ext cx="10511367"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9220" name="Text Box 3"/>
          <p:cNvSpPr txBox="1">
            <a:spLocks noChangeArrowheads="1"/>
          </p:cNvSpPr>
          <p:nvPr/>
        </p:nvSpPr>
        <p:spPr bwMode="auto">
          <a:xfrm>
            <a:off x="838201" y="6356350"/>
            <a:ext cx="27410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9221" name="Text Box 4"/>
          <p:cNvSpPr txBox="1">
            <a:spLocks noChangeArrowheads="1"/>
          </p:cNvSpPr>
          <p:nvPr/>
        </p:nvSpPr>
        <p:spPr bwMode="auto">
          <a:xfrm>
            <a:off x="4038600" y="6356351"/>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 name="Rectangle 5"/>
          <p:cNvSpPr>
            <a:spLocks noGrp="1" noChangeArrowheads="1"/>
          </p:cNvSpPr>
          <p:nvPr>
            <p:ph type="sldNum"/>
          </p:nvPr>
        </p:nvSpPr>
        <p:spPr bwMode="auto">
          <a:xfrm>
            <a:off x="8610601" y="6356350"/>
            <a:ext cx="273896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6" charset="0"/>
                <a:ea typeface="DejaVu Sans" charset="0"/>
                <a:cs typeface="DejaVu Sans" charset="0"/>
              </a:defRPr>
            </a:lvl1pPr>
          </a:lstStyle>
          <a:p>
            <a:pPr defTabSz="457200" fontAlgn="base">
              <a:spcBef>
                <a:spcPct val="0"/>
              </a:spcBef>
              <a:spcAft>
                <a:spcPct val="0"/>
              </a:spcAft>
              <a:defRPr/>
            </a:pPr>
            <a:fld id="{5B4451DA-44E7-4AC9-B8DE-CD6649F6E605}" type="slidenum">
              <a:rPr lang="ro-RO" altLang="en-US" smtClean="0"/>
            </a:fld>
            <a:endParaRPr lang="ro-RO"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9pPr>
    </p:titleStyle>
    <p:body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bwMode="auto">
          <a:xfrm>
            <a:off x="914401" y="609601"/>
            <a:ext cx="10361084"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83971" name="Rectangle 2"/>
          <p:cNvSpPr>
            <a:spLocks noGrp="1" noChangeArrowheads="1"/>
          </p:cNvSpPr>
          <p:nvPr>
            <p:ph type="body" idx="1"/>
          </p:nvPr>
        </p:nvSpPr>
        <p:spPr bwMode="auto">
          <a:xfrm>
            <a:off x="914401" y="1981201"/>
            <a:ext cx="10361084"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83972" name="Text Box 3"/>
          <p:cNvSpPr txBox="1">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latin typeface="Calibri" panose="020F0502020204030204" pitchFamily="32" charset="0"/>
            </a:endParaRPr>
          </a:p>
        </p:txBody>
      </p:sp>
      <p:sp>
        <p:nvSpPr>
          <p:cNvPr id="2" name="Rectangle 4"/>
          <p:cNvSpPr>
            <a:spLocks noGrp="1" noChangeArrowheads="1"/>
          </p:cNvSpPr>
          <p:nvPr>
            <p:ph type="ftr"/>
          </p:nvPr>
        </p:nvSpPr>
        <p:spPr bwMode="auto">
          <a:xfrm>
            <a:off x="4165601" y="6248401"/>
            <a:ext cx="3858684"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lvl1pPr marL="215900" indent="-215900" algn="ctr" eaLnBrk="1">
              <a:buClr>
                <a:srgbClr val="000000"/>
              </a:buClr>
              <a:buSzPct val="45000"/>
              <a:buFont typeface="Wingdings" panose="05000000000000000000" pitchFamily="2" charset="2"/>
              <a:buNone/>
              <a:tabLst>
                <a:tab pos="457200" algn="l"/>
                <a:tab pos="914400" algn="l"/>
                <a:tab pos="1371600" algn="l"/>
                <a:tab pos="1828800" algn="l"/>
                <a:tab pos="2286000" algn="l"/>
                <a:tab pos="2743200" algn="l"/>
              </a:tabLst>
              <a:defRPr sz="1400">
                <a:solidFill>
                  <a:srgbClr val="000000"/>
                </a:solidFill>
                <a:latin typeface="+mn-lt"/>
                <a:ea typeface="DejaVu Sans" charset="0"/>
                <a:cs typeface="DejaVu Sans" charset="0"/>
              </a:defRPr>
            </a:lvl1pPr>
          </a:lstStyle>
          <a:p>
            <a:pPr defTabSz="457200" fontAlgn="base" hangingPunct="0">
              <a:spcBef>
                <a:spcPct val="0"/>
              </a:spcBef>
              <a:spcAft>
                <a:spcPct val="0"/>
              </a:spcAft>
              <a:defRPr/>
            </a:pPr>
            <a:r>
              <a:rPr lang="pl-PL" altLang="en-US" smtClean="0"/>
              <a:t>2014/11/22: TIM14 </a:t>
            </a:r>
            <a:endParaRPr lang="pl-PL" altLang="en-US"/>
          </a:p>
        </p:txBody>
      </p:sp>
      <p:sp>
        <p:nvSpPr>
          <p:cNvPr id="92165" name="Rectangle 5"/>
          <p:cNvSpPr>
            <a:spLocks noGrp="1" noChangeArrowheads="1"/>
          </p:cNvSpPr>
          <p:nvPr>
            <p:ph type="sldNum"/>
          </p:nvPr>
        </p:nvSpPr>
        <p:spPr bwMode="auto">
          <a:xfrm>
            <a:off x="8737601" y="6248401"/>
            <a:ext cx="2537884"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lvl1pPr marL="215900" indent="-215900" algn="r" eaLnBrk="1">
              <a:buClr>
                <a:srgbClr val="000000"/>
              </a:buClr>
              <a:buSzPct val="45000"/>
              <a:buFont typeface="Wingdings" panose="05000000000000000000" pitchFamily="2" charset="2"/>
              <a:buNone/>
              <a:tabLst>
                <a:tab pos="457200" algn="l"/>
                <a:tab pos="914400" algn="l"/>
                <a:tab pos="1371600" algn="l"/>
                <a:tab pos="1828800" algn="l"/>
              </a:tabLst>
              <a:defRPr sz="1400">
                <a:solidFill>
                  <a:srgbClr val="000000"/>
                </a:solidFill>
                <a:latin typeface="Times New Roman" panose="02020603050405020304" pitchFamily="16" charset="0"/>
                <a:ea typeface="DejaVu Sans" charset="0"/>
                <a:cs typeface="DejaVu Sans" charset="0"/>
              </a:defRPr>
            </a:lvl1pPr>
          </a:lstStyle>
          <a:p>
            <a:pPr defTabSz="457200" fontAlgn="base" hangingPunct="0">
              <a:spcBef>
                <a:spcPct val="0"/>
              </a:spcBef>
              <a:spcAft>
                <a:spcPct val="0"/>
              </a:spcAft>
              <a:defRPr/>
            </a:pPr>
            <a:fld id="{DE29CC59-7E95-44C8-80F7-97688C3D1430}" type="slidenum">
              <a:rPr lang="en-GB" altLang="en-US" smtClean="0"/>
            </a:fld>
            <a:endParaRPr lang="en-GB"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000000"/>
          </a:solidFill>
          <a:latin typeface="Times New Roman" panose="02020603050405020304" pitchFamily="16"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838201" y="365125"/>
            <a:ext cx="10511367"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7171" name="Rectangle 2"/>
          <p:cNvSpPr>
            <a:spLocks noGrp="1" noChangeArrowheads="1"/>
          </p:cNvSpPr>
          <p:nvPr>
            <p:ph type="body" idx="1"/>
          </p:nvPr>
        </p:nvSpPr>
        <p:spPr bwMode="auto">
          <a:xfrm>
            <a:off x="838201" y="1825626"/>
            <a:ext cx="10511367"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7172" name="Text Box 3"/>
          <p:cNvSpPr txBox="1">
            <a:spLocks noChangeArrowheads="1"/>
          </p:cNvSpPr>
          <p:nvPr/>
        </p:nvSpPr>
        <p:spPr bwMode="auto">
          <a:xfrm>
            <a:off x="838201" y="6356350"/>
            <a:ext cx="27410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7173" name="Text Box 4"/>
          <p:cNvSpPr txBox="1">
            <a:spLocks noChangeArrowheads="1"/>
          </p:cNvSpPr>
          <p:nvPr/>
        </p:nvSpPr>
        <p:spPr bwMode="auto">
          <a:xfrm>
            <a:off x="4038600" y="6356351"/>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 name="Rectangle 5"/>
          <p:cNvSpPr>
            <a:spLocks noGrp="1" noChangeArrowheads="1"/>
          </p:cNvSpPr>
          <p:nvPr>
            <p:ph type="sldNum"/>
          </p:nvPr>
        </p:nvSpPr>
        <p:spPr bwMode="auto">
          <a:xfrm>
            <a:off x="8610601" y="6356350"/>
            <a:ext cx="273896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6" charset="0"/>
                <a:ea typeface="DejaVu Sans" charset="0"/>
                <a:cs typeface="DejaVu Sans" charset="0"/>
              </a:defRPr>
            </a:lvl1pPr>
          </a:lstStyle>
          <a:p>
            <a:pPr defTabSz="457200" fontAlgn="base">
              <a:spcBef>
                <a:spcPct val="0"/>
              </a:spcBef>
              <a:spcAft>
                <a:spcPct val="0"/>
              </a:spcAft>
              <a:defRPr/>
            </a:pPr>
            <a:fld id="{E92F649A-7D6E-4FA3-A669-D00EA05AD9EF}" type="slidenum">
              <a:rPr lang="ro-RO" altLang="en-US" smtClean="0"/>
            </a:fld>
            <a:endParaRPr lang="ro-RO"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9pPr>
    </p:titleStyle>
    <p:body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p:cNvSpPr>
            <a:spLocks noGrp="1" noChangeArrowheads="1"/>
          </p:cNvSpPr>
          <p:nvPr>
            <p:ph type="title"/>
          </p:nvPr>
        </p:nvSpPr>
        <p:spPr bwMode="auto">
          <a:xfrm>
            <a:off x="838201" y="365125"/>
            <a:ext cx="10505017"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119811" name="Rectangle 2"/>
          <p:cNvSpPr>
            <a:spLocks noGrp="1" noChangeArrowheads="1"/>
          </p:cNvSpPr>
          <p:nvPr>
            <p:ph type="body" idx="1"/>
          </p:nvPr>
        </p:nvSpPr>
        <p:spPr bwMode="auto">
          <a:xfrm>
            <a:off x="838201" y="1825625"/>
            <a:ext cx="10505017"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119812" name="Text Box 3"/>
          <p:cNvSpPr txBox="1">
            <a:spLocks noChangeArrowheads="1"/>
          </p:cNvSpPr>
          <p:nvPr/>
        </p:nvSpPr>
        <p:spPr bwMode="auto">
          <a:xfrm>
            <a:off x="838201" y="6356350"/>
            <a:ext cx="273896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sz="1800">
              <a:solidFill>
                <a:srgbClr val="FFFFFF"/>
              </a:solidFill>
            </a:endParaRPr>
          </a:p>
        </p:txBody>
      </p:sp>
      <p:sp>
        <p:nvSpPr>
          <p:cNvPr id="119813" name="Text Box 4"/>
          <p:cNvSpPr txBox="1">
            <a:spLocks noChangeArrowheads="1"/>
          </p:cNvSpPr>
          <p:nvPr/>
        </p:nvSpPr>
        <p:spPr bwMode="auto">
          <a:xfrm>
            <a:off x="4038600" y="6356351"/>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sz="1800">
              <a:solidFill>
                <a:srgbClr val="FFFFFF"/>
              </a:solidFill>
            </a:endParaRPr>
          </a:p>
        </p:txBody>
      </p:sp>
      <p:sp>
        <p:nvSpPr>
          <p:cNvPr id="2" name="Rectangle 5"/>
          <p:cNvSpPr>
            <a:spLocks noGrp="1" noChangeArrowheads="1"/>
          </p:cNvSpPr>
          <p:nvPr>
            <p:ph type="sldNum"/>
          </p:nvPr>
        </p:nvSpPr>
        <p:spPr bwMode="auto">
          <a:xfrm>
            <a:off x="8610601" y="6356350"/>
            <a:ext cx="2732617"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6" charset="0"/>
                <a:ea typeface="DejaVu Sans" charset="0"/>
                <a:cs typeface="DejaVu Sans" charset="0"/>
              </a:defRPr>
            </a:lvl1pPr>
          </a:lstStyle>
          <a:p>
            <a:pPr defTabSz="457200" fontAlgn="base">
              <a:spcBef>
                <a:spcPct val="0"/>
              </a:spcBef>
              <a:spcAft>
                <a:spcPct val="0"/>
              </a:spcAft>
              <a:defRPr/>
            </a:pPr>
            <a:fld id="{1C66B5D0-602A-4672-B5E9-FD69719F7951}" type="slidenum">
              <a:rPr lang="ro-RO" altLang="en-US" smtClean="0"/>
            </a:fld>
            <a:endParaRPr lang="ro-RO"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9pPr>
    </p:titleStyle>
    <p:body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026" name="Rectangle 1"/>
          <p:cNvSpPr>
            <a:spLocks noGrp="1"/>
          </p:cNvSpPr>
          <p:nvPr>
            <p:ph type="title"/>
          </p:nvPr>
        </p:nvSpPr>
        <p:spPr>
          <a:xfrm>
            <a:off x="838200" y="365125"/>
            <a:ext cx="10511367" cy="1322388"/>
          </a:xfrm>
          <a:prstGeom prst="rect">
            <a:avLst/>
          </a:prstGeom>
          <a:noFill/>
          <a:ln w="9525">
            <a:noFill/>
          </a:ln>
        </p:spPr>
        <p:txBody>
          <a:bodyPr lIns="90000" tIns="46800" rIns="90000" bIns="46800" anchor="ctr" anchorCtr="0"/>
          <a:p>
            <a:pPr lvl="0"/>
            <a:r>
              <a:rPr lang="en-GB" altLang="en-US" dirty="0"/>
              <a:t>Click to edit the title text format</a:t>
            </a:r>
            <a:endParaRPr lang="en-GB" altLang="en-US" dirty="0"/>
          </a:p>
        </p:txBody>
      </p:sp>
      <p:sp>
        <p:nvSpPr>
          <p:cNvPr id="1027" name="Rectangle 2"/>
          <p:cNvSpPr>
            <a:spLocks noGrp="1"/>
          </p:cNvSpPr>
          <p:nvPr>
            <p:ph type="body" idx="1"/>
          </p:nvPr>
        </p:nvSpPr>
        <p:spPr>
          <a:xfrm>
            <a:off x="838200" y="1825625"/>
            <a:ext cx="10511367" cy="4348163"/>
          </a:xfrm>
          <a:prstGeom prst="rect">
            <a:avLst/>
          </a:prstGeom>
          <a:noFill/>
          <a:ln w="9525">
            <a:noFill/>
          </a:ln>
        </p:spPr>
        <p:txBody>
          <a:bodyPr lIns="90000" tIns="46800" rIns="90000" bIns="46800"/>
          <a:p>
            <a:pPr lvl="0"/>
            <a:r>
              <a:rPr lang="en-GB" altLang="en-US" dirty="0"/>
              <a:t>Click to edit the outline text format</a:t>
            </a:r>
            <a:endParaRPr lang="en-GB" altLang="en-US" dirty="0"/>
          </a:p>
          <a:p>
            <a:pPr lvl="1"/>
            <a:r>
              <a:rPr lang="en-GB" altLang="en-US" dirty="0"/>
              <a:t>Second Outline Level</a:t>
            </a:r>
            <a:endParaRPr lang="en-GB" altLang="en-US" dirty="0"/>
          </a:p>
          <a:p>
            <a:pPr lvl="2"/>
            <a:r>
              <a:rPr lang="en-GB" altLang="en-US" dirty="0"/>
              <a:t>Third Outline Level</a:t>
            </a:r>
            <a:endParaRPr lang="en-GB" altLang="en-US" dirty="0"/>
          </a:p>
          <a:p>
            <a:pPr lvl="3"/>
            <a:r>
              <a:rPr lang="en-GB" altLang="en-US" dirty="0"/>
              <a:t>Fourth Outline Level</a:t>
            </a:r>
            <a:endParaRPr lang="en-GB" altLang="en-US" dirty="0"/>
          </a:p>
          <a:p>
            <a:pPr lvl="4"/>
            <a:r>
              <a:rPr lang="en-GB" altLang="en-US" dirty="0"/>
              <a:t>Fifth Outline Level</a:t>
            </a:r>
            <a:endParaRPr lang="en-GB" altLang="en-US" dirty="0"/>
          </a:p>
          <a:p>
            <a:pPr lvl="4"/>
            <a:r>
              <a:rPr lang="en-GB" altLang="en-US" dirty="0"/>
              <a:t>Sixth Outline Level</a:t>
            </a:r>
            <a:endParaRPr lang="en-GB" altLang="en-US" dirty="0"/>
          </a:p>
          <a:p>
            <a:pPr lvl="4"/>
            <a:r>
              <a:rPr lang="en-GB" altLang="en-US" dirty="0"/>
              <a:t>Seventh Outline Level</a:t>
            </a:r>
            <a:endParaRPr lang="en-GB" altLang="en-US" dirty="0"/>
          </a:p>
        </p:txBody>
      </p:sp>
      <p:sp>
        <p:nvSpPr>
          <p:cNvPr id="1028" name="Text Box 3"/>
          <p:cNvSpPr txBox="1"/>
          <p:nvPr/>
        </p:nvSpPr>
        <p:spPr>
          <a:xfrm>
            <a:off x="838200" y="6356350"/>
            <a:ext cx="2741084" cy="363538"/>
          </a:xfrm>
          <a:prstGeom prst="rect">
            <a:avLst/>
          </a:prstGeom>
          <a:noFill/>
          <a:ln w="9525">
            <a:noFill/>
          </a:ln>
        </p:spPr>
        <p:txBody>
          <a:bodyPr wrap="none" anchor="ctr" anchorCtr="0"/>
          <a:p>
            <a:pPr lvl="0">
              <a:buClr>
                <a:srgbClr val="000000"/>
              </a:buClr>
              <a:buSzPct val="100000"/>
              <a:buFont typeface="Times New Roman" panose="02020603050405020304" pitchFamily="16" charset="0"/>
            </a:pPr>
            <a:endParaRPr lang="en-US" altLang="en-US" dirty="0">
              <a:latin typeface="Calibri" panose="020F0502020204030204" pitchFamily="32" charset="0"/>
            </a:endParaRPr>
          </a:p>
        </p:txBody>
      </p:sp>
      <p:sp>
        <p:nvSpPr>
          <p:cNvPr id="1029" name="Text Box 4"/>
          <p:cNvSpPr txBox="1"/>
          <p:nvPr/>
        </p:nvSpPr>
        <p:spPr>
          <a:xfrm>
            <a:off x="4038600" y="6356350"/>
            <a:ext cx="4114800" cy="365125"/>
          </a:xfrm>
          <a:prstGeom prst="rect">
            <a:avLst/>
          </a:prstGeom>
          <a:noFill/>
          <a:ln w="9525">
            <a:noFill/>
          </a:ln>
        </p:spPr>
        <p:txBody>
          <a:bodyPr wrap="none" anchor="ctr" anchorCtr="0"/>
          <a:p>
            <a:pPr lvl="0">
              <a:buClr>
                <a:srgbClr val="000000"/>
              </a:buClr>
              <a:buSzPct val="100000"/>
              <a:buFont typeface="Times New Roman" panose="02020603050405020304" pitchFamily="16" charset="0"/>
            </a:pPr>
            <a:endParaRPr lang="en-US" altLang="en-US" dirty="0">
              <a:latin typeface="Calibri" panose="020F0502020204030204" pitchFamily="32" charset="0"/>
            </a:endParaRPr>
          </a:p>
        </p:txBody>
      </p:sp>
      <p:sp>
        <p:nvSpPr>
          <p:cNvPr id="2" name="Rectangle 5"/>
          <p:cNvSpPr>
            <a:spLocks noGrp="1" noChangeArrowheads="1"/>
          </p:cNvSpPr>
          <p:nvPr>
            <p:ph type="sldNum"/>
          </p:nvPr>
        </p:nvSpPr>
        <p:spPr bwMode="auto">
          <a:xfrm>
            <a:off x="8610600" y="6356350"/>
            <a:ext cx="273896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marL="0" marR="0" lvl="0" indent="0" algn="l" defTabSz="457200" rtl="0" eaLnBrk="0"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4032A67-37A7-4E95-A3DC-F242E4EC4B1D}" type="slidenum">
              <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rPr>
            </a:fld>
            <a:endParaRPr kumimoji="0" lang="ro-RO" altLang="en-US" sz="1800" b="0" i="0" u="none" strike="noStrike" kern="1200" cap="none" spc="0" normalizeH="0" baseline="0" noProof="0">
              <a:ln>
                <a:noFill/>
              </a:ln>
              <a:solidFill>
                <a:srgbClr val="000000"/>
              </a:solidFill>
              <a:effectLst/>
              <a:uLnTx/>
              <a:uFillTx/>
              <a:latin typeface="Calibri" panose="020F0502020204030204" pitchFamily="32" charset="0"/>
              <a:ea typeface="Noto Sans CJK SC Regular" charset="0"/>
              <a:cs typeface="Noto Sans CJK SC Regular" charset="0"/>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9pPr>
    </p:titleStyle>
    <p:body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838201" y="365125"/>
            <a:ext cx="10511367"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8195" name="Rectangle 2"/>
          <p:cNvSpPr>
            <a:spLocks noGrp="1" noChangeArrowheads="1"/>
          </p:cNvSpPr>
          <p:nvPr>
            <p:ph type="body" idx="1"/>
          </p:nvPr>
        </p:nvSpPr>
        <p:spPr bwMode="auto">
          <a:xfrm>
            <a:off x="838201" y="1825626"/>
            <a:ext cx="10511367"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8196" name="Text Box 3"/>
          <p:cNvSpPr txBox="1">
            <a:spLocks noChangeArrowheads="1"/>
          </p:cNvSpPr>
          <p:nvPr/>
        </p:nvSpPr>
        <p:spPr bwMode="auto">
          <a:xfrm>
            <a:off x="838201" y="6356350"/>
            <a:ext cx="27410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sz="1800">
              <a:solidFill>
                <a:srgbClr val="FFFFFF"/>
              </a:solidFill>
            </a:endParaRPr>
          </a:p>
        </p:txBody>
      </p:sp>
      <p:sp>
        <p:nvSpPr>
          <p:cNvPr id="8197" name="Text Box 4"/>
          <p:cNvSpPr txBox="1">
            <a:spLocks noChangeArrowheads="1"/>
          </p:cNvSpPr>
          <p:nvPr/>
        </p:nvSpPr>
        <p:spPr bwMode="auto">
          <a:xfrm>
            <a:off x="4038600" y="6356351"/>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sz="1800">
              <a:solidFill>
                <a:srgbClr val="FFFFFF"/>
              </a:solidFill>
            </a:endParaRPr>
          </a:p>
        </p:txBody>
      </p:sp>
      <p:sp>
        <p:nvSpPr>
          <p:cNvPr id="2" name="Rectangle 5"/>
          <p:cNvSpPr>
            <a:spLocks noGrp="1" noChangeArrowheads="1"/>
          </p:cNvSpPr>
          <p:nvPr>
            <p:ph type="sldNum"/>
          </p:nvPr>
        </p:nvSpPr>
        <p:spPr bwMode="auto">
          <a:xfrm>
            <a:off x="8610601" y="6356350"/>
            <a:ext cx="273896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6" charset="0"/>
                <a:ea typeface="DejaVu Sans" charset="0"/>
                <a:cs typeface="DejaVu Sans" charset="0"/>
              </a:defRPr>
            </a:lvl1pPr>
          </a:lstStyle>
          <a:p>
            <a:pPr defTabSz="457200" fontAlgn="base">
              <a:spcBef>
                <a:spcPct val="0"/>
              </a:spcBef>
              <a:spcAft>
                <a:spcPct val="0"/>
              </a:spcAft>
              <a:defRPr/>
            </a:pPr>
            <a:fld id="{64AE285B-A520-461C-843A-ABC617A9CC89}" type="slidenum">
              <a:rPr lang="ro-RO" altLang="en-US" smtClean="0"/>
            </a:fld>
            <a:endParaRPr lang="ro-RO"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9pPr>
    </p:titleStyle>
    <p:body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
          <p:cNvSpPr>
            <a:spLocks noGrp="1" noChangeArrowheads="1"/>
          </p:cNvSpPr>
          <p:nvPr>
            <p:ph type="title"/>
          </p:nvPr>
        </p:nvSpPr>
        <p:spPr bwMode="auto">
          <a:xfrm>
            <a:off x="609600" y="273051"/>
            <a:ext cx="10966451"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lstStyle/>
          <a:p>
            <a:pPr lvl="0"/>
            <a:r>
              <a:rPr lang="en-GB" altLang="en-US" smtClean="0"/>
              <a:t>Click to edit the title text format</a:t>
            </a:r>
            <a:endParaRPr lang="en-GB" altLang="en-US" smtClean="0"/>
          </a:p>
        </p:txBody>
      </p:sp>
      <p:sp>
        <p:nvSpPr>
          <p:cNvPr id="116739" name="Rectangle 2"/>
          <p:cNvSpPr>
            <a:spLocks noGrp="1" noChangeArrowheads="1"/>
          </p:cNvSpPr>
          <p:nvPr>
            <p:ph type="body" idx="1"/>
          </p:nvPr>
        </p:nvSpPr>
        <p:spPr bwMode="auto">
          <a:xfrm>
            <a:off x="609600" y="1604964"/>
            <a:ext cx="10966451" cy="397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1F497D"/>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1F497D"/>
          </a:solidFill>
          <a:latin typeface="Arial" panose="020B060402020202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1F497D"/>
          </a:solidFill>
          <a:latin typeface="Arial" panose="020B060402020202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1F497D"/>
          </a:solidFill>
          <a:latin typeface="Arial" panose="020B060402020202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1F497D"/>
          </a:solidFill>
          <a:latin typeface="Arial" panose="020B060402020202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1F497D"/>
          </a:solidFill>
          <a:latin typeface="Arial" panose="020B060402020202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1F497D"/>
          </a:solidFill>
          <a:latin typeface="Arial" panose="020B060402020202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1F497D"/>
          </a:solidFill>
          <a:latin typeface="Arial" panose="020B060402020202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6" charset="0"/>
        <a:defRPr sz="4400">
          <a:solidFill>
            <a:srgbClr val="1F497D"/>
          </a:solidFill>
          <a:latin typeface="Arial" panose="020B060402020202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
          <p:cNvSpPr>
            <a:spLocks noGrp="1" noChangeArrowheads="1"/>
          </p:cNvSpPr>
          <p:nvPr>
            <p:ph type="title"/>
          </p:nvPr>
        </p:nvSpPr>
        <p:spPr bwMode="auto">
          <a:xfrm>
            <a:off x="838201" y="365125"/>
            <a:ext cx="10505017"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117763" name="Rectangle 2"/>
          <p:cNvSpPr>
            <a:spLocks noGrp="1" noChangeArrowheads="1"/>
          </p:cNvSpPr>
          <p:nvPr>
            <p:ph type="body" idx="1"/>
          </p:nvPr>
        </p:nvSpPr>
        <p:spPr bwMode="auto">
          <a:xfrm>
            <a:off x="838201" y="1825625"/>
            <a:ext cx="10505017"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117764" name="Text Box 3"/>
          <p:cNvSpPr txBox="1">
            <a:spLocks noChangeArrowheads="1"/>
          </p:cNvSpPr>
          <p:nvPr/>
        </p:nvSpPr>
        <p:spPr bwMode="auto">
          <a:xfrm>
            <a:off x="838201" y="6356350"/>
            <a:ext cx="273896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sz="1800">
              <a:solidFill>
                <a:srgbClr val="FFFFFF"/>
              </a:solidFill>
            </a:endParaRPr>
          </a:p>
        </p:txBody>
      </p:sp>
      <p:sp>
        <p:nvSpPr>
          <p:cNvPr id="117765" name="Text Box 4"/>
          <p:cNvSpPr txBox="1">
            <a:spLocks noChangeArrowheads="1"/>
          </p:cNvSpPr>
          <p:nvPr/>
        </p:nvSpPr>
        <p:spPr bwMode="auto">
          <a:xfrm>
            <a:off x="4038600" y="6356351"/>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sz="1800">
              <a:solidFill>
                <a:srgbClr val="FFFFFF"/>
              </a:solidFill>
            </a:endParaRPr>
          </a:p>
        </p:txBody>
      </p:sp>
      <p:sp>
        <p:nvSpPr>
          <p:cNvPr id="2" name="Rectangle 5"/>
          <p:cNvSpPr>
            <a:spLocks noGrp="1" noChangeArrowheads="1"/>
          </p:cNvSpPr>
          <p:nvPr>
            <p:ph type="sldNum"/>
          </p:nvPr>
        </p:nvSpPr>
        <p:spPr bwMode="auto">
          <a:xfrm>
            <a:off x="8610601" y="6356350"/>
            <a:ext cx="2732617"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6" charset="0"/>
                <a:ea typeface="DejaVu Sans" charset="0"/>
                <a:cs typeface="DejaVu Sans" charset="0"/>
              </a:defRPr>
            </a:lvl1pPr>
          </a:lstStyle>
          <a:p>
            <a:pPr defTabSz="457200" fontAlgn="base">
              <a:spcBef>
                <a:spcPct val="0"/>
              </a:spcBef>
              <a:spcAft>
                <a:spcPct val="0"/>
              </a:spcAft>
              <a:defRPr/>
            </a:pPr>
            <a:fld id="{853CD462-B4E9-4FC0-8B18-26F94AA556F8}" type="slidenum">
              <a:rPr lang="ro-RO" altLang="en-US" smtClean="0"/>
            </a:fld>
            <a:endParaRPr lang="ro-RO"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9pPr>
    </p:titleStyle>
    <p:body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838201" y="365125"/>
            <a:ext cx="10511367"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6147" name="Rectangle 2"/>
          <p:cNvSpPr>
            <a:spLocks noGrp="1" noChangeArrowheads="1"/>
          </p:cNvSpPr>
          <p:nvPr>
            <p:ph type="body" idx="1"/>
          </p:nvPr>
        </p:nvSpPr>
        <p:spPr bwMode="auto">
          <a:xfrm>
            <a:off x="838201" y="1825626"/>
            <a:ext cx="10511367"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6148" name="Text Box 3"/>
          <p:cNvSpPr txBox="1">
            <a:spLocks noChangeArrowheads="1"/>
          </p:cNvSpPr>
          <p:nvPr/>
        </p:nvSpPr>
        <p:spPr bwMode="auto">
          <a:xfrm>
            <a:off x="838201" y="6356350"/>
            <a:ext cx="27410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sz="1800">
              <a:solidFill>
                <a:srgbClr val="FFFFFF"/>
              </a:solidFill>
            </a:endParaRPr>
          </a:p>
        </p:txBody>
      </p:sp>
      <p:sp>
        <p:nvSpPr>
          <p:cNvPr id="6149" name="Text Box 4"/>
          <p:cNvSpPr txBox="1">
            <a:spLocks noChangeArrowheads="1"/>
          </p:cNvSpPr>
          <p:nvPr/>
        </p:nvSpPr>
        <p:spPr bwMode="auto">
          <a:xfrm>
            <a:off x="4038600" y="6356351"/>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sz="1800">
              <a:solidFill>
                <a:srgbClr val="FFFFFF"/>
              </a:solidFill>
            </a:endParaRPr>
          </a:p>
        </p:txBody>
      </p:sp>
      <p:sp>
        <p:nvSpPr>
          <p:cNvPr id="2" name="Rectangle 5"/>
          <p:cNvSpPr>
            <a:spLocks noGrp="1" noChangeArrowheads="1"/>
          </p:cNvSpPr>
          <p:nvPr>
            <p:ph type="sldNum"/>
          </p:nvPr>
        </p:nvSpPr>
        <p:spPr bwMode="auto">
          <a:xfrm>
            <a:off x="8610601" y="6356350"/>
            <a:ext cx="273896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6" charset="0"/>
                <a:ea typeface="DejaVu Sans" charset="0"/>
                <a:cs typeface="DejaVu Sans" charset="0"/>
              </a:defRPr>
            </a:lvl1pPr>
          </a:lstStyle>
          <a:p>
            <a:pPr defTabSz="457200" fontAlgn="base">
              <a:spcBef>
                <a:spcPct val="0"/>
              </a:spcBef>
              <a:spcAft>
                <a:spcPct val="0"/>
              </a:spcAft>
              <a:defRPr/>
            </a:pPr>
            <a:fld id="{46627738-0D91-4BE2-8B3E-9B2EFE8FE591}" type="slidenum">
              <a:rPr lang="ro-RO" altLang="en-US" smtClean="0"/>
            </a:fld>
            <a:endParaRPr lang="ro-RO"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9pPr>
    </p:titleStyle>
    <p:body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38201" y="365125"/>
            <a:ext cx="10511367"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1027" name="Rectangle 2"/>
          <p:cNvSpPr>
            <a:spLocks noGrp="1" noChangeArrowheads="1"/>
          </p:cNvSpPr>
          <p:nvPr>
            <p:ph type="body" idx="1"/>
          </p:nvPr>
        </p:nvSpPr>
        <p:spPr bwMode="auto">
          <a:xfrm>
            <a:off x="838201" y="1825626"/>
            <a:ext cx="10511367"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1028" name="Text Box 3"/>
          <p:cNvSpPr txBox="1">
            <a:spLocks noChangeArrowheads="1"/>
          </p:cNvSpPr>
          <p:nvPr/>
        </p:nvSpPr>
        <p:spPr bwMode="auto">
          <a:xfrm>
            <a:off x="838201" y="6356350"/>
            <a:ext cx="27410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sz="1800">
              <a:solidFill>
                <a:srgbClr val="FFFFFF"/>
              </a:solidFill>
            </a:endParaRPr>
          </a:p>
        </p:txBody>
      </p:sp>
      <p:sp>
        <p:nvSpPr>
          <p:cNvPr id="1029" name="Text Box 4"/>
          <p:cNvSpPr txBox="1">
            <a:spLocks noChangeArrowheads="1"/>
          </p:cNvSpPr>
          <p:nvPr/>
        </p:nvSpPr>
        <p:spPr bwMode="auto">
          <a:xfrm>
            <a:off x="4038600" y="6356351"/>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sz="1800">
              <a:solidFill>
                <a:srgbClr val="FFFFFF"/>
              </a:solidFill>
            </a:endParaRPr>
          </a:p>
        </p:txBody>
      </p:sp>
      <p:sp>
        <p:nvSpPr>
          <p:cNvPr id="2" name="Rectangle 5"/>
          <p:cNvSpPr>
            <a:spLocks noGrp="1" noChangeArrowheads="1"/>
          </p:cNvSpPr>
          <p:nvPr>
            <p:ph type="sldNum"/>
          </p:nvPr>
        </p:nvSpPr>
        <p:spPr bwMode="auto">
          <a:xfrm>
            <a:off x="8610601" y="6356350"/>
            <a:ext cx="273896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defTabSz="457200" eaLnBrk="0" fontAlgn="base" hangingPunct="0">
              <a:spcBef>
                <a:spcPct val="0"/>
              </a:spcBef>
              <a:spcAft>
                <a:spcPct val="0"/>
              </a:spcAft>
              <a:defRPr/>
            </a:pPr>
            <a:fld id="{74032A67-37A7-4E95-A3DC-F242E4EC4B1D}" type="slidenum">
              <a:rPr lang="ro-RO" altLang="en-US" smtClean="0"/>
            </a:fld>
            <a:endParaRPr lang="ro-RO"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9pPr>
    </p:titleStyle>
    <p:body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838201" y="365125"/>
            <a:ext cx="10511367"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p>
            <a:pPr lvl="0"/>
            <a:r>
              <a:rPr lang="en-GB" altLang="en-US" smtClean="0"/>
              <a:t>Click to edit the title text format</a:t>
            </a:r>
            <a:endParaRPr lang="en-GB" altLang="en-US" smtClean="0"/>
          </a:p>
        </p:txBody>
      </p:sp>
      <p:sp>
        <p:nvSpPr>
          <p:cNvPr id="6147" name="Rectangle 2"/>
          <p:cNvSpPr>
            <a:spLocks noGrp="1" noChangeArrowheads="1"/>
          </p:cNvSpPr>
          <p:nvPr>
            <p:ph type="body" idx="1"/>
          </p:nvPr>
        </p:nvSpPr>
        <p:spPr bwMode="auto">
          <a:xfrm>
            <a:off x="838201" y="1825626"/>
            <a:ext cx="10511367"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lstStyle/>
          <a:p>
            <a:pPr lvl="0"/>
            <a:r>
              <a:rPr lang="en-GB" altLang="en-US" smtClean="0"/>
              <a:t>Click to edit the outline text format</a:t>
            </a:r>
            <a:endParaRPr lang="en-GB" altLang="en-US" smtClean="0"/>
          </a:p>
          <a:p>
            <a:pPr lvl="1"/>
            <a:r>
              <a:rPr lang="en-GB" altLang="en-US" smtClean="0"/>
              <a:t>Second Outline Level</a:t>
            </a:r>
            <a:endParaRPr lang="en-GB" altLang="en-US" smtClean="0"/>
          </a:p>
          <a:p>
            <a:pPr lvl="2"/>
            <a:r>
              <a:rPr lang="en-GB" altLang="en-US" smtClean="0"/>
              <a:t>Third Outline Level</a:t>
            </a:r>
            <a:endParaRPr lang="en-GB" altLang="en-US" smtClean="0"/>
          </a:p>
          <a:p>
            <a:pPr lvl="3"/>
            <a:r>
              <a:rPr lang="en-GB" altLang="en-US" smtClean="0"/>
              <a:t>Fourth Outline Level</a:t>
            </a:r>
            <a:endParaRPr lang="en-GB" altLang="en-US" smtClean="0"/>
          </a:p>
          <a:p>
            <a:pPr lvl="4"/>
            <a:r>
              <a:rPr lang="en-GB" altLang="en-US" smtClean="0"/>
              <a:t>Fifth Outline Level</a:t>
            </a:r>
            <a:endParaRPr lang="en-GB" altLang="en-US" smtClean="0"/>
          </a:p>
          <a:p>
            <a:pPr lvl="4"/>
            <a:r>
              <a:rPr lang="en-GB" altLang="en-US" smtClean="0"/>
              <a:t>Sixth Outline Level</a:t>
            </a:r>
            <a:endParaRPr lang="en-GB" altLang="en-US" smtClean="0"/>
          </a:p>
          <a:p>
            <a:pPr lvl="4"/>
            <a:r>
              <a:rPr lang="en-GB" altLang="en-US" smtClean="0"/>
              <a:t>Seventh Outline Level</a:t>
            </a:r>
            <a:endParaRPr lang="en-GB" altLang="en-US" smtClean="0"/>
          </a:p>
        </p:txBody>
      </p:sp>
      <p:sp>
        <p:nvSpPr>
          <p:cNvPr id="6148" name="Text Box 3"/>
          <p:cNvSpPr txBox="1">
            <a:spLocks noChangeArrowheads="1"/>
          </p:cNvSpPr>
          <p:nvPr/>
        </p:nvSpPr>
        <p:spPr bwMode="auto">
          <a:xfrm>
            <a:off x="838201" y="6356350"/>
            <a:ext cx="27410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6149" name="Text Box 4"/>
          <p:cNvSpPr txBox="1">
            <a:spLocks noChangeArrowheads="1"/>
          </p:cNvSpPr>
          <p:nvPr/>
        </p:nvSpPr>
        <p:spPr bwMode="auto">
          <a:xfrm>
            <a:off x="4038600" y="6356351"/>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6" charset="0"/>
              <a:buNone/>
            </a:pPr>
            <a:endParaRPr lang="en-US" altLang="en-US">
              <a:solidFill>
                <a:srgbClr val="FFFFFF"/>
              </a:solidFill>
            </a:endParaRPr>
          </a:p>
        </p:txBody>
      </p:sp>
      <p:sp>
        <p:nvSpPr>
          <p:cNvPr id="2" name="Rectangle 5"/>
          <p:cNvSpPr>
            <a:spLocks noGrp="1" noChangeArrowheads="1"/>
          </p:cNvSpPr>
          <p:nvPr>
            <p:ph type="sldNum"/>
          </p:nvPr>
        </p:nvSpPr>
        <p:spPr bwMode="auto">
          <a:xfrm>
            <a:off x="8610601" y="6356350"/>
            <a:ext cx="2738967"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6" charset="0"/>
                <a:ea typeface="DejaVu Sans" charset="0"/>
                <a:cs typeface="DejaVu Sans" charset="0"/>
              </a:defRPr>
            </a:lvl1pPr>
          </a:lstStyle>
          <a:p>
            <a:pPr defTabSz="457200" fontAlgn="base">
              <a:spcBef>
                <a:spcPct val="0"/>
              </a:spcBef>
              <a:spcAft>
                <a:spcPct val="0"/>
              </a:spcAft>
              <a:defRPr/>
            </a:pPr>
            <a:fld id="{8C73572F-21DE-473E-8181-6F8B3E87C7D7}" type="slidenum">
              <a:rPr lang="ro-RO" altLang="en-US" smtClean="0"/>
            </a:fld>
            <a:endParaRPr lang="ro-RO"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6" charset="0"/>
        <a:defRPr sz="4400">
          <a:solidFill>
            <a:srgbClr val="000000"/>
          </a:solidFill>
          <a:latin typeface="Calibri Light" panose="020F0302020204030204" pitchFamily="32" charset="0"/>
          <a:ea typeface="Noto Sans CJK SC Regular" charset="0"/>
          <a:cs typeface="Noto Sans CJK SC Regular" charset="0"/>
        </a:defRPr>
      </a:lvl9pPr>
    </p:titleStyle>
    <p:body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fr-FR" altLang="en-US" smtClean="0"/>
              <a:t>Cliquez pour modifier le style du titre du masque</a:t>
            </a:r>
            <a:endParaRPr lang="fr-FR" altLang="en-US" smtClean="0"/>
          </a:p>
        </p:txBody>
      </p:sp>
      <p:sp>
        <p:nvSpPr>
          <p:cNvPr id="11878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fr-FR" altLang="en-US" smtClean="0"/>
              <a:t>Cliquez pour modifier les styles du texte du masque</a:t>
            </a:r>
            <a:endParaRPr lang="fr-FR" altLang="en-US" smtClean="0"/>
          </a:p>
          <a:p>
            <a:pPr lvl="1"/>
            <a:r>
              <a:rPr lang="fr-FR" altLang="en-US" smtClean="0"/>
              <a:t>Deuxième niveau</a:t>
            </a:r>
            <a:endParaRPr lang="fr-FR" altLang="en-US" smtClean="0"/>
          </a:p>
          <a:p>
            <a:pPr lvl="2"/>
            <a:r>
              <a:rPr lang="fr-FR" altLang="en-US" smtClean="0"/>
              <a:t>Troisième niveau</a:t>
            </a:r>
            <a:endParaRPr lang="fr-FR" altLang="en-US" smtClean="0"/>
          </a:p>
          <a:p>
            <a:pPr lvl="3"/>
            <a:r>
              <a:rPr lang="fr-FR" altLang="en-US" smtClean="0"/>
              <a:t>Quatrième niveau</a:t>
            </a:r>
            <a:endParaRPr lang="fr-FR" altLang="en-US" smtClean="0"/>
          </a:p>
          <a:p>
            <a:pPr lvl="4"/>
            <a:r>
              <a:rPr lang="fr-FR" altLang="en-US" smtClean="0"/>
              <a:t>Cinquième niveau</a:t>
            </a:r>
            <a:endParaRPr lang="fr-FR" altLang="en-US" smtClean="0"/>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ln>
          <a:effectLst/>
        </p:spPr>
        <p:txBody>
          <a:bodyPr vert="horz" wrap="square" lIns="91440" tIns="45720" rIns="91440" bIns="45720" numCol="1" anchor="t" anchorCtr="0" compatLnSpc="1"/>
          <a:lstStyle>
            <a:lvl1pPr defTabSz="914400" eaLnBrk="1" hangingPunct="1">
              <a:buClrTx/>
              <a:buSzTx/>
              <a:buFontTx/>
              <a:buNone/>
              <a:defRPr sz="1400">
                <a:solidFill>
                  <a:srgbClr val="000000"/>
                </a:solidFill>
                <a:latin typeface="Times New Roman" panose="02020603050405020304" pitchFamily="16" charset="0"/>
                <a:ea typeface="+mn-ea"/>
                <a:cs typeface="+mn-cs"/>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t" anchorCtr="0" compatLnSpc="1"/>
          <a:lstStyle>
            <a:lvl1pPr algn="ctr" defTabSz="914400" eaLnBrk="1" hangingPunct="1">
              <a:buClrTx/>
              <a:buSzTx/>
              <a:buFontTx/>
              <a:buNone/>
              <a:defRPr sz="1400">
                <a:solidFill>
                  <a:srgbClr val="000000"/>
                </a:solidFill>
                <a:latin typeface="Times New Roman" panose="02020603050405020304" pitchFamily="16" charset="0"/>
                <a:ea typeface="+mn-ea"/>
                <a:cs typeface="+mn-cs"/>
              </a:defRPr>
            </a:lvl1pPr>
          </a:lstStyle>
          <a:p>
            <a:pPr fontAlgn="base">
              <a:spcBef>
                <a:spcPct val="0"/>
              </a:spcBef>
              <a:spcAft>
                <a:spcPct val="0"/>
              </a:spcAft>
              <a:defRPr/>
            </a:pPr>
            <a:r>
              <a:rPr lang="en-US"/>
              <a:t>2017/11/09-Pittsburgh-GEC2017</a:t>
            </a: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ln>
          <a:effectLst/>
        </p:spPr>
        <p:txBody>
          <a:bodyPr vert="horz" wrap="square" lIns="91440" tIns="45720" rIns="91440" bIns="45720" numCol="1" anchor="t" anchorCtr="0" compatLnSpc="1"/>
          <a:lstStyle>
            <a:lvl1pPr algn="r" defTabSz="914400" eaLnBrk="1" hangingPunct="1">
              <a:buClrTx/>
              <a:buSzTx/>
              <a:buFontTx/>
              <a:buNone/>
              <a:defRPr sz="1400">
                <a:solidFill>
                  <a:srgbClr val="000000"/>
                </a:solidFill>
                <a:latin typeface="Times New Roman" panose="02020603050405020304" pitchFamily="16" charset="0"/>
                <a:ea typeface="+mn-ea"/>
                <a:cs typeface="+mn-cs"/>
              </a:defRPr>
            </a:lvl1pPr>
          </a:lstStyle>
          <a:p>
            <a:pPr fontAlgn="base">
              <a:spcBef>
                <a:spcPct val="0"/>
              </a:spcBef>
              <a:spcAft>
                <a:spcPct val="0"/>
              </a:spcAft>
              <a:defRPr/>
            </a:pPr>
            <a:fld id="{3053DFC7-9BCB-4613-A402-158971A3DF76}" type="slidenum">
              <a:rPr lang="en-GB"/>
            </a:fld>
            <a:endParaRPr lang="en-GB"/>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6" charset="0"/>
        </a:defRPr>
      </a:lvl2pPr>
      <a:lvl3pPr algn="ctr" rtl="0" eaLnBrk="0" fontAlgn="base" hangingPunct="0">
        <a:spcBef>
          <a:spcPct val="0"/>
        </a:spcBef>
        <a:spcAft>
          <a:spcPct val="0"/>
        </a:spcAft>
        <a:defRPr sz="4400">
          <a:solidFill>
            <a:schemeClr val="tx2"/>
          </a:solidFill>
          <a:latin typeface="Times New Roman" panose="02020603050405020304" pitchFamily="16" charset="0"/>
        </a:defRPr>
      </a:lvl3pPr>
      <a:lvl4pPr algn="ctr" rtl="0" eaLnBrk="0" fontAlgn="base" hangingPunct="0">
        <a:spcBef>
          <a:spcPct val="0"/>
        </a:spcBef>
        <a:spcAft>
          <a:spcPct val="0"/>
        </a:spcAft>
        <a:defRPr sz="4400">
          <a:solidFill>
            <a:schemeClr val="tx2"/>
          </a:solidFill>
          <a:latin typeface="Times New Roman" panose="02020603050405020304" pitchFamily="16" charset="0"/>
        </a:defRPr>
      </a:lvl4pPr>
      <a:lvl5pPr algn="ctr" rtl="0" eaLnBrk="0" fontAlgn="base" hangingPunct="0">
        <a:spcBef>
          <a:spcPct val="0"/>
        </a:spcBef>
        <a:spcAft>
          <a:spcPct val="0"/>
        </a:spcAft>
        <a:defRPr sz="4400">
          <a:solidFill>
            <a:schemeClr val="tx2"/>
          </a:solidFill>
          <a:latin typeface="Times New Roman" panose="02020603050405020304" pitchFamily="16" charset="0"/>
        </a:defRPr>
      </a:lvl5pPr>
      <a:lvl6pPr marL="457200" algn="ctr" rtl="0" fontAlgn="base">
        <a:spcBef>
          <a:spcPct val="0"/>
        </a:spcBef>
        <a:spcAft>
          <a:spcPct val="0"/>
        </a:spcAft>
        <a:defRPr sz="4400">
          <a:solidFill>
            <a:schemeClr val="tx2"/>
          </a:solidFill>
          <a:latin typeface="Times New Roman" panose="02020603050405020304" pitchFamily="16" charset="0"/>
        </a:defRPr>
      </a:lvl6pPr>
      <a:lvl7pPr marL="914400" algn="ctr" rtl="0" fontAlgn="base">
        <a:spcBef>
          <a:spcPct val="0"/>
        </a:spcBef>
        <a:spcAft>
          <a:spcPct val="0"/>
        </a:spcAft>
        <a:defRPr sz="4400">
          <a:solidFill>
            <a:schemeClr val="tx2"/>
          </a:solidFill>
          <a:latin typeface="Times New Roman" panose="02020603050405020304" pitchFamily="16" charset="0"/>
        </a:defRPr>
      </a:lvl7pPr>
      <a:lvl8pPr marL="1371600" algn="ctr" rtl="0" fontAlgn="base">
        <a:spcBef>
          <a:spcPct val="0"/>
        </a:spcBef>
        <a:spcAft>
          <a:spcPct val="0"/>
        </a:spcAft>
        <a:defRPr sz="4400">
          <a:solidFill>
            <a:schemeClr val="tx2"/>
          </a:solidFill>
          <a:latin typeface="Times New Roman" panose="02020603050405020304" pitchFamily="16" charset="0"/>
        </a:defRPr>
      </a:lvl8pPr>
      <a:lvl9pPr marL="1828800" algn="ctr" rtl="0" fontAlgn="base">
        <a:spcBef>
          <a:spcPct val="0"/>
        </a:spcBef>
        <a:spcAft>
          <a:spcPct val="0"/>
        </a:spcAft>
        <a:defRPr sz="4400">
          <a:solidFill>
            <a:schemeClr val="tx2"/>
          </a:solidFill>
          <a:latin typeface="Times New Roman" panose="02020603050405020304" pitchFamily="1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vmlDrawing" Target="../drawings/vmlDrawing2.vml"/><Relationship Id="rId6" Type="http://schemas.openxmlformats.org/officeDocument/2006/relationships/slideLayout" Target="../slideLayouts/slideLayout151.xml"/><Relationship Id="rId5" Type="http://schemas.openxmlformats.org/officeDocument/2006/relationships/image" Target="../media/image33.wmf"/><Relationship Id="rId4" Type="http://schemas.openxmlformats.org/officeDocument/2006/relationships/oleObject" Target="../embeddings/oleObject2.bin"/><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5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2.png"/><Relationship Id="rId2" Type="http://schemas.openxmlformats.org/officeDocument/2006/relationships/image" Target="../media/image31.png"/><Relationship Id="rId12" Type="http://schemas.openxmlformats.org/officeDocument/2006/relationships/notesSlide" Target="../notesSlides/notesSlide12.xml"/><Relationship Id="rId11" Type="http://schemas.openxmlformats.org/officeDocument/2006/relationships/slideLayout" Target="../slideLayouts/slideLayout151.xml"/><Relationship Id="rId10" Type="http://schemas.openxmlformats.org/officeDocument/2006/relationships/image" Target="../media/image40.pn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3.xml"/><Relationship Id="rId1"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3.xml"/><Relationship Id="rId1"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3.xml"/><Relationship Id="rId1"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3.xml"/><Relationship Id="rId1"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8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39.xml"/><Relationship Id="rId2" Type="http://schemas.openxmlformats.org/officeDocument/2006/relationships/image" Target="../media/image52.png"/><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6.emf"/><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2.xml"/><Relationship Id="rId1" Type="http://schemas.openxmlformats.org/officeDocument/2006/relationships/image" Target="../media/image57.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1.png"/><Relationship Id="rId1" Type="http://schemas.openxmlformats.org/officeDocument/2006/relationships/image" Target="../media/image60.em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2.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7.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95.xml"/><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6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image" Target="../media/image14.png"/><Relationship Id="rId7" Type="http://schemas.openxmlformats.org/officeDocument/2006/relationships/image" Target="../media/image13.jpeg"/><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1" Type="http://schemas.openxmlformats.org/officeDocument/2006/relationships/notesSlide" Target="../notesSlides/notesSlide3.xml"/><Relationship Id="rId10" Type="http://schemas.openxmlformats.org/officeDocument/2006/relationships/slideLayout" Target="../slideLayouts/slideLayout84.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06.xml"/><Relationship Id="rId2" Type="http://schemas.openxmlformats.org/officeDocument/2006/relationships/image" Target="../media/image68.png"/><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06.xml"/><Relationship Id="rId2" Type="http://schemas.openxmlformats.org/officeDocument/2006/relationships/image" Target="../media/image69.emf"/><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9.xml"/><Relationship Id="rId2" Type="http://schemas.openxmlformats.org/officeDocument/2006/relationships/image" Target="../media/image72.png"/><Relationship Id="rId1" Type="http://schemas.openxmlformats.org/officeDocument/2006/relationships/image" Target="../media/image6.jpe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40.xml"/><Relationship Id="rId4" Type="http://schemas.openxmlformats.org/officeDocument/2006/relationships/image" Target="../media/image76.png"/><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51.xml"/><Relationship Id="rId2" Type="http://schemas.openxmlformats.org/officeDocument/2006/relationships/image" Target="../media/image77.png"/><Relationship Id="rId1" Type="http://schemas.openxmlformats.org/officeDocument/2006/relationships/image" Target="../media/image6.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51.xml"/><Relationship Id="rId2" Type="http://schemas.openxmlformats.org/officeDocument/2006/relationships/image" Target="../media/image78.png"/><Relationship Id="rId1" Type="http://schemas.openxmlformats.org/officeDocument/2006/relationships/image" Target="../media/image6.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28.xml"/><Relationship Id="rId1" Type="http://schemas.openxmlformats.org/officeDocument/2006/relationships/image" Target="../media/image79.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28.xml"/><Relationship Id="rId2" Type="http://schemas.openxmlformats.org/officeDocument/2006/relationships/image" Target="../media/image81.png"/><Relationship Id="rId1"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1.xml"/><Relationship Id="rId1"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1.xml"/><Relationship Id="rId1" Type="http://schemas.openxmlformats.org/officeDocument/2006/relationships/image" Target="../media/image16.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28.xml"/><Relationship Id="rId2" Type="http://schemas.openxmlformats.org/officeDocument/2006/relationships/image" Target="../media/image84.png"/><Relationship Id="rId1"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2.xml"/><Relationship Id="rId1"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2.xml"/><Relationship Id="rId1"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3.xml"/><Relationship Id="rId1" Type="http://schemas.openxmlformats.org/officeDocument/2006/relationships/image" Target="../media/image6.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3.xml"/><Relationship Id="rId2" Type="http://schemas.openxmlformats.org/officeDocument/2006/relationships/image" Target="../media/image85.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vmlDrawing" Target="../drawings/vmlDrawing1.vml"/><Relationship Id="rId4" Type="http://schemas.openxmlformats.org/officeDocument/2006/relationships/slideLayout" Target="../slideLayouts/slideLayout136.xml"/><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0.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5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5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1" Type="http://schemas.openxmlformats.org/officeDocument/2006/relationships/notesSlide" Target="../notesSlides/notesSlide9.xml"/><Relationship Id="rId10" Type="http://schemas.openxmlformats.org/officeDocument/2006/relationships/slideLayout" Target="../slideLayouts/slideLayout151.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33474" name="Text Box 1"/>
          <p:cNvSpPr txBox="1">
            <a:spLocks noChangeArrowheads="1"/>
          </p:cNvSpPr>
          <p:nvPr/>
        </p:nvSpPr>
        <p:spPr bwMode="auto">
          <a:xfrm>
            <a:off x="4580627" y="2997200"/>
            <a:ext cx="4330459" cy="386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eaLnBrk="0" fontAlgn="base" hangingPunct="0">
              <a:spcBef>
                <a:spcPct val="0"/>
              </a:spcBef>
              <a:spcAft>
                <a:spcPts val="1140"/>
              </a:spcAft>
              <a:buClrTx/>
              <a:defRPr/>
            </a:pPr>
            <a:endParaRPr lang="en-US" altLang="en-US" dirty="0">
              <a:solidFill>
                <a:srgbClr val="3333CC"/>
              </a:solidFill>
              <a:latin typeface="Times New Roman" panose="02020603050405020304" pitchFamily="16" charset="0"/>
              <a:ea typeface="AR PL UMing HK" charset="0"/>
              <a:cs typeface="AR PL UMing HK" charset="0"/>
            </a:endParaRPr>
          </a:p>
          <a:p>
            <a:pPr algn="ctr" defTabSz="457200" fontAlgn="base">
              <a:spcAft>
                <a:spcPct val="0"/>
              </a:spcAft>
              <a:defRPr/>
            </a:pPr>
            <a:r>
              <a:rPr lang="en-US" altLang="en-US" dirty="0">
                <a:solidFill>
                  <a:schemeClr val="accent2"/>
                </a:solidFill>
              </a:rPr>
              <a:t> ELECTRON DRIVEN REACTIVE PROCESSES INVOLVING H</a:t>
            </a:r>
            <a:r>
              <a:rPr lang="en-US" altLang="en-US" baseline="-25000" dirty="0">
                <a:solidFill>
                  <a:schemeClr val="accent2"/>
                </a:solidFill>
              </a:rPr>
              <a:t>2</a:t>
            </a:r>
            <a:r>
              <a:rPr lang="en-US" altLang="en-US" baseline="30000" dirty="0">
                <a:solidFill>
                  <a:schemeClr val="accent2"/>
                </a:solidFill>
              </a:rPr>
              <a:t>+</a:t>
            </a:r>
            <a:r>
              <a:rPr lang="en-US" altLang="en-US" dirty="0">
                <a:solidFill>
                  <a:schemeClr val="accent2"/>
                </a:solidFill>
              </a:rPr>
              <a:t>, BeH</a:t>
            </a:r>
            <a:r>
              <a:rPr lang="en-US" altLang="en-US" baseline="30000" dirty="0">
                <a:solidFill>
                  <a:schemeClr val="accent2"/>
                </a:solidFill>
              </a:rPr>
              <a:t>+ </a:t>
            </a:r>
            <a:r>
              <a:rPr lang="en-US" altLang="en-US" dirty="0">
                <a:solidFill>
                  <a:schemeClr val="accent2"/>
                </a:solidFill>
              </a:rPr>
              <a:t>AND THEIR ISOTOPOLOGUES IN FUSION PLASMA</a:t>
            </a:r>
            <a:endParaRPr lang="en-US" altLang="en-US" dirty="0">
              <a:solidFill>
                <a:schemeClr val="accent2"/>
              </a:solidFill>
            </a:endParaRPr>
          </a:p>
        </p:txBody>
      </p:sp>
      <p:sp>
        <p:nvSpPr>
          <p:cNvPr id="124930" name="Text Box 2"/>
          <p:cNvSpPr txBox="1">
            <a:spLocks noChangeArrowheads="1"/>
          </p:cNvSpPr>
          <p:nvPr/>
        </p:nvSpPr>
        <p:spPr bwMode="auto">
          <a:xfrm>
            <a:off x="525463" y="6224588"/>
            <a:ext cx="4210051"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2" charset="0"/>
                <a:ea typeface="Noto Sans CJK SC Regular"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2" charset="0"/>
                <a:ea typeface="Noto Sans CJK SC Regular"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2" charset="0"/>
                <a:ea typeface="Noto Sans CJK SC Regular"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2" charset="0"/>
                <a:ea typeface="Noto Sans CJK SC Regular"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2" charset="0"/>
                <a:ea typeface="Noto Sans CJK SC Regular" charset="0"/>
                <a:cs typeface="Noto Sans CJK SC Regular" charset="0"/>
              </a:defRPr>
            </a:lvl9pPr>
          </a:lstStyle>
          <a:p>
            <a:pPr algn="r" defTabSz="457200" fontAlgn="base">
              <a:lnSpc>
                <a:spcPct val="90000"/>
              </a:lnSpc>
              <a:spcBef>
                <a:spcPts val="1000"/>
              </a:spcBef>
              <a:spcAft>
                <a:spcPct val="0"/>
              </a:spcAft>
              <a:buSzPct val="100000"/>
              <a:defRPr/>
            </a:pPr>
            <a:r>
              <a:rPr lang="en-US" altLang="en-US" sz="2400">
                <a:solidFill>
                  <a:srgbClr val="2D2DB9"/>
                </a:solidFill>
                <a:effectLst>
                  <a:outerShdw blurRad="38100" dist="38100" dir="2700000" algn="tl">
                    <a:srgbClr val="C0C0C0"/>
                  </a:outerShdw>
                </a:effectLst>
              </a:rPr>
              <a:t>nicolina.pop @upt.ro</a:t>
            </a:r>
            <a:endParaRPr lang="en-US" altLang="en-US" sz="2400">
              <a:solidFill>
                <a:srgbClr val="2D2DB9"/>
              </a:solidFill>
              <a:effectLst>
                <a:outerShdw blurRad="38100" dist="38100" dir="2700000" algn="tl">
                  <a:srgbClr val="C0C0C0"/>
                </a:outerShdw>
              </a:effectLst>
            </a:endParaRPr>
          </a:p>
        </p:txBody>
      </p:sp>
      <p:sp>
        <p:nvSpPr>
          <p:cNvPr id="307204" name="Rectangle 3"/>
          <p:cNvSpPr>
            <a:spLocks noChangeArrowheads="1"/>
          </p:cNvSpPr>
          <p:nvPr/>
        </p:nvSpPr>
        <p:spPr bwMode="auto">
          <a:xfrm>
            <a:off x="8911086" y="2991134"/>
            <a:ext cx="1414732" cy="3262312"/>
          </a:xfrm>
          <a:prstGeom prst="rect">
            <a:avLst/>
          </a:prstGeom>
          <a:solidFill>
            <a:srgbClr val="767171"/>
          </a:solidFill>
          <a:ln>
            <a:noFill/>
          </a:ln>
          <a:effectLst/>
          <a:extLs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defTabSz="457200" fontAlgn="base">
              <a:lnSpc>
                <a:spcPct val="100000"/>
              </a:lnSpc>
              <a:spcBef>
                <a:spcPct val="0"/>
              </a:spcBef>
              <a:spcAft>
                <a:spcPct val="0"/>
              </a:spcAft>
              <a:buClrTx/>
            </a:pPr>
            <a:endParaRPr lang="en-US" altLang="en-US" b="1" dirty="0">
              <a:solidFill>
                <a:srgbClr val="002060"/>
              </a:solidFill>
            </a:endParaRPr>
          </a:p>
          <a:p>
            <a:pPr defTabSz="457200" fontAlgn="base">
              <a:lnSpc>
                <a:spcPct val="100000"/>
              </a:lnSpc>
              <a:spcBef>
                <a:spcPct val="0"/>
              </a:spcBef>
              <a:spcAft>
                <a:spcPct val="0"/>
              </a:spcAft>
              <a:buClrTx/>
            </a:pPr>
            <a:endParaRPr lang="en-US" altLang="en-US" b="1" dirty="0">
              <a:solidFill>
                <a:srgbClr val="002060"/>
              </a:solidFill>
            </a:endParaRPr>
          </a:p>
          <a:p>
            <a:pPr defTabSz="457200" fontAlgn="base">
              <a:lnSpc>
                <a:spcPct val="100000"/>
              </a:lnSpc>
              <a:spcBef>
                <a:spcPct val="0"/>
              </a:spcBef>
              <a:spcAft>
                <a:spcPct val="0"/>
              </a:spcAft>
              <a:buClrTx/>
            </a:pPr>
            <a:endParaRPr lang="en-US" altLang="en-US" b="1" dirty="0">
              <a:solidFill>
                <a:srgbClr val="002060"/>
              </a:solidFill>
            </a:endParaRPr>
          </a:p>
          <a:p>
            <a:pPr algn="ctr" defTabSz="457200" fontAlgn="base">
              <a:lnSpc>
                <a:spcPct val="100000"/>
              </a:lnSpc>
              <a:spcBef>
                <a:spcPct val="0"/>
              </a:spcBef>
              <a:spcAft>
                <a:spcPct val="0"/>
              </a:spcAft>
              <a:buClrTx/>
            </a:pPr>
            <a:r>
              <a:rPr lang="en-US" altLang="en-US" b="1" dirty="0">
                <a:solidFill>
                  <a:srgbClr val="002060"/>
                </a:solidFill>
              </a:rPr>
              <a:t>Nicolina Pop </a:t>
            </a:r>
            <a:endParaRPr lang="en-US" altLang="en-US" b="1" dirty="0">
              <a:solidFill>
                <a:srgbClr val="002060"/>
              </a:solidFill>
            </a:endParaRPr>
          </a:p>
          <a:p>
            <a:pPr defTabSz="457200" fontAlgn="base">
              <a:lnSpc>
                <a:spcPct val="100000"/>
              </a:lnSpc>
              <a:spcBef>
                <a:spcPct val="0"/>
              </a:spcBef>
              <a:spcAft>
                <a:spcPct val="0"/>
              </a:spcAft>
              <a:buClrTx/>
            </a:pPr>
            <a:endParaRPr lang="en-US" altLang="en-US" b="1" dirty="0">
              <a:solidFill>
                <a:srgbClr val="002060"/>
              </a:solidFill>
            </a:endParaRPr>
          </a:p>
          <a:p>
            <a:pPr defTabSz="457200" fontAlgn="base">
              <a:lnSpc>
                <a:spcPct val="100000"/>
              </a:lnSpc>
              <a:spcBef>
                <a:spcPct val="0"/>
              </a:spcBef>
              <a:spcAft>
                <a:spcPct val="0"/>
              </a:spcAft>
              <a:buClrTx/>
            </a:pPr>
            <a:endParaRPr lang="en-US" altLang="en-US" b="1" dirty="0">
              <a:solidFill>
                <a:srgbClr val="002060"/>
              </a:solidFill>
            </a:endParaRPr>
          </a:p>
        </p:txBody>
      </p:sp>
      <p:sp>
        <p:nvSpPr>
          <p:cNvPr id="307205" name="Text Box 4"/>
          <p:cNvSpPr txBox="1">
            <a:spLocks noChangeArrowheads="1"/>
          </p:cNvSpPr>
          <p:nvPr/>
        </p:nvSpPr>
        <p:spPr bwMode="auto">
          <a:xfrm>
            <a:off x="10067026" y="6224588"/>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rPr>
              <a:t>5th IWPBF</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rPr>
              <a:t>8th September 2025</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rPr>
              <a:t>Belgrade</a:t>
            </a:r>
            <a:endParaRPr lang="en-US" altLang="en-US" sz="1200" dirty="0" smtClean="0">
              <a:solidFill>
                <a:srgbClr val="FFFFFF"/>
              </a:solidFill>
            </a:endParaRPr>
          </a:p>
        </p:txBody>
      </p:sp>
      <p:sp>
        <p:nvSpPr>
          <p:cNvPr id="307206" name="AutoShape 10" descr=" Home - Gdańsk University of Technology"/>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0" fontAlgn="base" hangingPunct="0">
              <a:spcBef>
                <a:spcPct val="0"/>
              </a:spcBef>
              <a:spcAft>
                <a:spcPct val="0"/>
              </a:spcAft>
            </a:pPr>
            <a:endParaRPr lang="en-US" altLang="en-US">
              <a:solidFill>
                <a:srgbClr val="FFFFFF"/>
              </a:solidFill>
            </a:endParaRPr>
          </a:p>
        </p:txBody>
      </p:sp>
      <p:pic>
        <p:nvPicPr>
          <p:cNvPr id="3074" name="Picture 2" descr="Ca-Probo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0645" y="7620"/>
            <a:ext cx="2436256" cy="24383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328837" y="7937"/>
            <a:ext cx="2641808" cy="1239414"/>
          </a:xfrm>
          <a:prstGeom prst="rect">
            <a:avLst/>
          </a:prstGeom>
        </p:spPr>
      </p:pic>
      <p:pic>
        <p:nvPicPr>
          <p:cNvPr id="3" name="Picture 2"/>
          <p:cNvPicPr>
            <a:picLocks noChangeAspect="1"/>
          </p:cNvPicPr>
          <p:nvPr/>
        </p:nvPicPr>
        <p:blipFill>
          <a:blip r:embed="rId4"/>
          <a:stretch>
            <a:fillRect/>
          </a:stretch>
        </p:blipFill>
        <p:spPr>
          <a:xfrm>
            <a:off x="3379502" y="1206187"/>
            <a:ext cx="3662898" cy="768388"/>
          </a:xfrm>
          <a:prstGeom prst="rect">
            <a:avLst/>
          </a:prstGeom>
        </p:spPr>
      </p:pic>
      <p:pic>
        <p:nvPicPr>
          <p:cNvPr id="4" name="Picture 3"/>
          <p:cNvPicPr/>
          <p:nvPr/>
        </p:nvPicPr>
        <p:blipFill>
          <a:blip r:embed="rId5"/>
          <a:stretch>
            <a:fillRect/>
          </a:stretch>
        </p:blipFill>
        <p:spPr>
          <a:xfrm>
            <a:off x="6342900" y="1974562"/>
            <a:ext cx="627610" cy="723207"/>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978"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4826" y="260350"/>
            <a:ext cx="6257925" cy="400050"/>
          </a:xfrm>
          <a:prstGeom prst="rect">
            <a:avLst/>
          </a:prstGeom>
          <a:noFill/>
          <a:ln w="57240" cap="sq">
            <a:solidFill>
              <a:srgbClr val="00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29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071564"/>
            <a:ext cx="1924050" cy="82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29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3" y="2500313"/>
            <a:ext cx="2667000"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82981" name="Object 4"/>
          <p:cNvGraphicFramePr>
            <a:graphicFrameLocks noChangeAspect="1"/>
          </p:cNvGraphicFramePr>
          <p:nvPr/>
        </p:nvGraphicFramePr>
        <p:xfrm>
          <a:off x="6935788" y="1071564"/>
          <a:ext cx="1693862" cy="604837"/>
        </p:xfrm>
        <a:graphic>
          <a:graphicData uri="http://schemas.openxmlformats.org/presentationml/2006/ole">
            <mc:AlternateContent xmlns:mc="http://schemas.openxmlformats.org/markup-compatibility/2006">
              <mc:Choice xmlns:v="urn:schemas-microsoft-com:vml" Requires="v">
                <p:oleObj spid="_x0000_s2080" name="" r:id="rId4" imgW="533400" imgH="189865" progId="">
                  <p:embed/>
                </p:oleObj>
              </mc:Choice>
              <mc:Fallback>
                <p:oleObj name="" r:id="rId4" imgW="533400" imgH="189865" progId="">
                  <p:embed/>
                  <p:pic>
                    <p:nvPicPr>
                      <p:cNvPr id="0" name="Picture 20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5788" y="1071564"/>
                        <a:ext cx="1693862" cy="604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82764" y="76200"/>
            <a:ext cx="6257925" cy="400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50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825" y="544514"/>
            <a:ext cx="1924050" cy="82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50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434975"/>
            <a:ext cx="2667000"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50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9" y="1987550"/>
            <a:ext cx="4714875" cy="361950"/>
          </a:xfrm>
          <a:prstGeom prst="rect">
            <a:avLst/>
          </a:prstGeom>
          <a:noFill/>
          <a:ln w="57240" cap="sq">
            <a:solidFill>
              <a:srgbClr val="00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50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75" y="2708276"/>
            <a:ext cx="5600700" cy="75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503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9513" y="3500439"/>
            <a:ext cx="4381500" cy="428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4"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82764" y="76200"/>
            <a:ext cx="6257925" cy="400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7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825" y="544514"/>
            <a:ext cx="1924050" cy="82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7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434975"/>
            <a:ext cx="2667000"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7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764" y="1577975"/>
            <a:ext cx="4714875" cy="36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70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25" y="1939926"/>
            <a:ext cx="5600700" cy="75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707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5088" y="2671764"/>
            <a:ext cx="4381500" cy="428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708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3263900"/>
            <a:ext cx="3867150" cy="381000"/>
          </a:xfrm>
          <a:prstGeom prst="rect">
            <a:avLst/>
          </a:prstGeom>
          <a:noFill/>
          <a:ln w="57240" cap="sq">
            <a:solidFill>
              <a:srgbClr val="00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708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7451" y="3800476"/>
            <a:ext cx="7058025" cy="904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708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2639" y="4581526"/>
            <a:ext cx="8086725" cy="100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708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189" y="5614988"/>
            <a:ext cx="5184775" cy="1001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7084" name="Rectangle 11"/>
          <p:cNvSpPr>
            <a:spLocks noChangeArrowheads="1"/>
          </p:cNvSpPr>
          <p:nvPr/>
        </p:nvSpPr>
        <p:spPr bwMode="auto">
          <a:xfrm>
            <a:off x="1839913" y="5486400"/>
            <a:ext cx="2556062" cy="463846"/>
          </a:xfrm>
          <a:prstGeom prst="rect">
            <a:avLst/>
          </a:prstGeom>
          <a:noFill/>
          <a:ln w="57240" cap="sq">
            <a:solidFill>
              <a:srgbClr val="85FFE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6" charset="0"/>
                <a:ea typeface="MS PGothic" panose="020B0600070205080204" pitchFamily="34" charset="-128"/>
              </a:defRPr>
            </a:lvl1pPr>
            <a:lvl2pPr>
              <a:spcBef>
                <a:spcPts val="7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6" charset="0"/>
                <a:ea typeface="MS PGothic" panose="020B0600070205080204" pitchFamily="34" charset="-128"/>
              </a:defRPr>
            </a:lvl2pPr>
            <a:lvl3pPr>
              <a:spcBef>
                <a:spcPts val="6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6" charset="0"/>
                <a:ea typeface="MS PGothic" panose="020B0600070205080204" pitchFamily="34" charset="-128"/>
              </a:defRPr>
            </a:lvl3pPr>
            <a:lvl4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4pPr>
            <a:lvl5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9pPr>
          </a:lstStyle>
          <a:p>
            <a:pPr defTabSz="457200" eaLnBrk="0" fontAlgn="base" hangingPunct="0">
              <a:spcBef>
                <a:spcPct val="0"/>
              </a:spcBef>
              <a:spcAft>
                <a:spcPct val="0"/>
              </a:spcAft>
              <a:buClrTx/>
            </a:pPr>
            <a:r>
              <a:rPr lang="en-US" altLang="en-US" sz="2400">
                <a:latin typeface="Calibri" panose="020F0502020204030204" pitchFamily="32" charset="0"/>
              </a:rPr>
              <a:t>h. Rate coefficients</a:t>
            </a:r>
            <a:endParaRPr lang="en-US" altLang="en-US" sz="2400">
              <a:latin typeface="Calibri" panose="020F0502020204030204" pitchFamily="32"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1"/>
          <p:cNvSpPr txBox="1">
            <a:spLocks noChangeArrowheads="1"/>
          </p:cNvSpPr>
          <p:nvPr/>
        </p:nvSpPr>
        <p:spPr bwMode="auto">
          <a:xfrm>
            <a:off x="1524000" y="390525"/>
            <a:ext cx="91440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3200">
                <a:solidFill>
                  <a:srgbClr val="000000"/>
                </a:solidFill>
                <a:latin typeface="Times New Roman" panose="02020603050405020304" pitchFamily="16"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800">
                <a:solidFill>
                  <a:srgbClr val="000000"/>
                </a:solidFill>
                <a:latin typeface="Times New Roman" panose="02020603050405020304" pitchFamily="16"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400">
                <a:solidFill>
                  <a:srgbClr val="000000"/>
                </a:solidFill>
                <a:latin typeface="Times New Roman" panose="02020603050405020304" pitchFamily="16"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9pPr>
          </a:lstStyle>
          <a:p>
            <a:pPr algn="ctr" defTabSz="457200" eaLnBrk="0" fontAlgn="base" hangingPunct="0">
              <a:spcBef>
                <a:spcPts val="1000"/>
              </a:spcBef>
              <a:spcAft>
                <a:spcPct val="0"/>
              </a:spcAft>
              <a:buClrTx/>
            </a:pPr>
            <a:endParaRPr lang="en-GB" altLang="en-US" sz="4000" b="1">
              <a:solidFill>
                <a:srgbClr val="660066"/>
              </a:solidFill>
            </a:endParaRPr>
          </a:p>
          <a:p>
            <a:pPr algn="ctr" defTabSz="457200" eaLnBrk="0" fontAlgn="base" hangingPunct="0">
              <a:spcBef>
                <a:spcPts val="1000"/>
              </a:spcBef>
              <a:spcAft>
                <a:spcPct val="0"/>
              </a:spcAft>
              <a:buClrTx/>
            </a:pPr>
            <a:endParaRPr lang="en-GB" altLang="en-US" sz="4000" b="1">
              <a:solidFill>
                <a:srgbClr val="660066"/>
              </a:solidFill>
            </a:endParaRPr>
          </a:p>
          <a:p>
            <a:pPr algn="ctr" defTabSz="457200" eaLnBrk="0" fontAlgn="base" hangingPunct="0">
              <a:spcBef>
                <a:spcPts val="1500"/>
              </a:spcBef>
              <a:spcAft>
                <a:spcPct val="0"/>
              </a:spcAft>
              <a:buClrTx/>
            </a:pPr>
            <a:endParaRPr lang="en-GB" altLang="en-US" sz="6000" b="1">
              <a:solidFill>
                <a:srgbClr val="3366FF"/>
              </a:solidFill>
            </a:endParaRPr>
          </a:p>
          <a:p>
            <a:pPr algn="ctr" defTabSz="457200" eaLnBrk="0" fontAlgn="base" hangingPunct="0">
              <a:spcBef>
                <a:spcPts val="1500"/>
              </a:spcBef>
              <a:spcAft>
                <a:spcPct val="0"/>
              </a:spcAft>
              <a:buClrTx/>
            </a:pPr>
            <a:r>
              <a:rPr lang="en-GB" altLang="en-US" sz="6000" b="1">
                <a:solidFill>
                  <a:srgbClr val="3366FF"/>
                </a:solidFill>
              </a:rPr>
              <a:t>H</a:t>
            </a:r>
            <a:r>
              <a:rPr lang="en-GB" altLang="en-US" sz="6000" b="1" baseline="-25000">
                <a:solidFill>
                  <a:srgbClr val="3366FF"/>
                </a:solidFill>
              </a:rPr>
              <a:t>2</a:t>
            </a:r>
            <a:r>
              <a:rPr lang="en-GB" altLang="en-US" sz="6000" b="1" baseline="30000">
                <a:solidFill>
                  <a:srgbClr val="3366FF"/>
                </a:solidFill>
              </a:rPr>
              <a:t>+</a:t>
            </a:r>
            <a:r>
              <a:rPr lang="en-GB" altLang="en-US" sz="6000" b="1">
                <a:solidFill>
                  <a:srgbClr val="3366FF"/>
                </a:solidFill>
              </a:rPr>
              <a:t> + e</a:t>
            </a:r>
            <a:r>
              <a:rPr lang="en-GB" altLang="en-US" sz="6000" b="1" baseline="30000">
                <a:solidFill>
                  <a:srgbClr val="3366FF"/>
                </a:solidFill>
              </a:rPr>
              <a:t>-</a:t>
            </a:r>
            <a:endParaRPr lang="en-GB" altLang="en-US" sz="6000" b="1" baseline="30000">
              <a:solidFill>
                <a:srgbClr val="3366FF"/>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Espace réservé du pied de page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smtClean="0"/>
              <a:t>2017/10/09-0rsay-qdMCTDH-PSI2</a:t>
            </a:r>
            <a:endParaRPr lang="en-GB" altLang="en-US" smtClean="0"/>
          </a:p>
        </p:txBody>
      </p:sp>
      <p:sp>
        <p:nvSpPr>
          <p:cNvPr id="391171"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1286D74-91CE-4198-9BA0-E7B9657DA0C5}" type="slidenum">
              <a:rPr lang="en-GB" altLang="en-US" smtClean="0"/>
            </a:fld>
            <a:endParaRPr lang="en-GB" altLang="en-US" smtClean="0"/>
          </a:p>
        </p:txBody>
      </p:sp>
      <p:pic>
        <p:nvPicPr>
          <p:cNvPr id="391172" name="Imag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190501"/>
            <a:ext cx="9144000"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640013" y="4645025"/>
            <a:ext cx="914400" cy="584200"/>
          </a:xfrm>
          <a:prstGeom prst="rect">
            <a:avLst/>
          </a:prstGeom>
          <a:noFill/>
        </p:spPr>
        <p:txBody>
          <a:bodyPr wrap="none">
            <a:spAutoFit/>
          </a:bodyPr>
          <a:lstStyle/>
          <a:p>
            <a:pPr fontAlgn="base">
              <a:spcBef>
                <a:spcPct val="0"/>
              </a:spcBef>
              <a:spcAft>
                <a:spcPct val="0"/>
              </a:spcAft>
              <a:defRPr/>
            </a:pPr>
            <a:r>
              <a:rPr lang="fr-FR" sz="3200" b="1" dirty="0">
                <a:solidFill>
                  <a:srgbClr val="FF0000"/>
                </a:solidFill>
              </a:rPr>
              <a:t>H</a:t>
            </a:r>
            <a:r>
              <a:rPr lang="fr-FR" sz="3200" b="1" baseline="-25000" dirty="0">
                <a:solidFill>
                  <a:srgbClr val="FF0000"/>
                </a:solidFill>
              </a:rPr>
              <a:t>2</a:t>
            </a:r>
            <a:r>
              <a:rPr lang="fr-FR" sz="3200" b="1" baseline="30000" dirty="0">
                <a:solidFill>
                  <a:srgbClr val="FF0000"/>
                </a:solidFill>
              </a:rPr>
              <a:t>**</a:t>
            </a:r>
            <a:endParaRPr lang="fr-FR" sz="3200" b="1" baseline="30000" dirty="0">
              <a:solidFill>
                <a:srgbClr val="FF0000"/>
              </a:solidFill>
            </a:endParaRPr>
          </a:p>
        </p:txBody>
      </p:sp>
      <p:sp>
        <p:nvSpPr>
          <p:cNvPr id="7" name="ZoneTexte 6"/>
          <p:cNvSpPr txBox="1"/>
          <p:nvPr/>
        </p:nvSpPr>
        <p:spPr>
          <a:xfrm>
            <a:off x="2208214" y="3933825"/>
            <a:ext cx="776287" cy="584200"/>
          </a:xfrm>
          <a:prstGeom prst="rect">
            <a:avLst/>
          </a:prstGeom>
          <a:noFill/>
        </p:spPr>
        <p:txBody>
          <a:bodyPr wrap="none">
            <a:spAutoFit/>
          </a:bodyPr>
          <a:lstStyle/>
          <a:p>
            <a:pPr fontAlgn="base">
              <a:spcBef>
                <a:spcPct val="0"/>
              </a:spcBef>
              <a:spcAft>
                <a:spcPct val="0"/>
              </a:spcAft>
              <a:defRPr/>
            </a:pPr>
            <a:r>
              <a:rPr lang="fr-FR" sz="3200" b="1" dirty="0">
                <a:solidFill>
                  <a:srgbClr val="76B531"/>
                </a:solidFill>
              </a:rPr>
              <a:t>H</a:t>
            </a:r>
            <a:r>
              <a:rPr lang="fr-FR" sz="3200" b="1" baseline="-25000" dirty="0">
                <a:solidFill>
                  <a:srgbClr val="76B531"/>
                </a:solidFill>
              </a:rPr>
              <a:t>2</a:t>
            </a:r>
            <a:r>
              <a:rPr lang="fr-FR" sz="3200" b="1" baseline="30000" dirty="0">
                <a:solidFill>
                  <a:srgbClr val="76B531"/>
                </a:solidFill>
              </a:rPr>
              <a:t>*</a:t>
            </a:r>
            <a:endParaRPr lang="fr-FR" sz="3200" b="1" baseline="30000" dirty="0">
              <a:solidFill>
                <a:srgbClr val="76B531"/>
              </a:solidFill>
            </a:endParaRPr>
          </a:p>
        </p:txBody>
      </p:sp>
      <p:sp>
        <p:nvSpPr>
          <p:cNvPr id="6" name="Flèche vers la droite 5"/>
          <p:cNvSpPr/>
          <p:nvPr/>
        </p:nvSpPr>
        <p:spPr bwMode="auto">
          <a:xfrm rot="10800000">
            <a:off x="5310188" y="981075"/>
            <a:ext cx="576262" cy="287338"/>
          </a:xfrm>
          <a:prstGeom prst="rightArrow">
            <a:avLst/>
          </a:prstGeom>
          <a:ln>
            <a:headEnd type="none" w="med" len="med"/>
            <a:tailEnd type="triangle" w="med" len="med"/>
          </a:ln>
        </p:spPr>
        <p:style>
          <a:lnRef idx="2">
            <a:schemeClr val="accent4">
              <a:shade val="50000"/>
            </a:schemeClr>
          </a:lnRef>
          <a:fillRef idx="1">
            <a:schemeClr val="accent4"/>
          </a:fillRef>
          <a:effectRef idx="0">
            <a:schemeClr val="accent4"/>
          </a:effectRef>
          <a:fontRef idx="minor">
            <a:schemeClr val="lt1"/>
          </a:fontRef>
        </p:style>
        <p:txBody>
          <a:bodyPr/>
          <a:lstStyle/>
          <a:p>
            <a:pPr fontAlgn="base">
              <a:spcBef>
                <a:spcPct val="0"/>
              </a:spcBef>
              <a:spcAft>
                <a:spcPct val="0"/>
              </a:spcAft>
              <a:defRPr/>
            </a:pPr>
            <a:endParaRPr lang="fr-FR" sz="2400">
              <a:solidFill>
                <a:srgbClr val="000000"/>
              </a:solidFill>
            </a:endParaRPr>
          </a:p>
        </p:txBody>
      </p:sp>
      <p:sp>
        <p:nvSpPr>
          <p:cNvPr id="11" name="ZoneTexte 10"/>
          <p:cNvSpPr txBox="1"/>
          <p:nvPr/>
        </p:nvSpPr>
        <p:spPr>
          <a:xfrm>
            <a:off x="4440238" y="476251"/>
            <a:ext cx="3738562" cy="461963"/>
          </a:xfrm>
          <a:prstGeom prst="rect">
            <a:avLst/>
          </a:prstGeom>
          <a:noFill/>
        </p:spPr>
        <p:txBody>
          <a:bodyPr wrap="none">
            <a:spAutoFit/>
          </a:bodyPr>
          <a:lstStyle/>
          <a:p>
            <a:pPr fontAlgn="base">
              <a:spcBef>
                <a:spcPct val="0"/>
              </a:spcBef>
              <a:spcAft>
                <a:spcPct val="0"/>
              </a:spcAft>
              <a:defRPr/>
            </a:pPr>
            <a:r>
              <a:rPr lang="fr-FR" sz="2400" b="1" dirty="0" err="1">
                <a:solidFill>
                  <a:srgbClr val="FF0CCD"/>
                </a:solidFill>
              </a:rPr>
              <a:t>Vibrational</a:t>
            </a:r>
            <a:r>
              <a:rPr lang="fr-FR" sz="2400" b="1" dirty="0">
                <a:solidFill>
                  <a:srgbClr val="FF0CCD"/>
                </a:solidFill>
              </a:rPr>
              <a:t> CONTINUUM</a:t>
            </a:r>
            <a:endParaRPr lang="fr-FR" sz="2400" b="1" dirty="0">
              <a:solidFill>
                <a:srgbClr val="FF0CCD"/>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ext Box 1"/>
          <p:cNvSpPr txBox="1">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6"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6"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6"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9pPr>
          </a:lstStyle>
          <a:p>
            <a:pPr algn="ctr" defTabSz="457200" eaLnBrk="0" fontAlgn="base" hangingPunct="0">
              <a:spcBef>
                <a:spcPct val="0"/>
              </a:spcBef>
              <a:spcAft>
                <a:spcPct val="0"/>
              </a:spcAft>
              <a:buClrTx/>
            </a:pPr>
            <a:r>
              <a:rPr lang="pl-PL" altLang="en-US" sz="1400">
                <a:latin typeface="Calibri" panose="020F0502020204030204" pitchFamily="32" charset="0"/>
              </a:rPr>
              <a:t>2014/11/22: TIM14 </a:t>
            </a:r>
            <a:endParaRPr lang="pl-PL" altLang="en-US" sz="1400">
              <a:latin typeface="Calibri" panose="020F0502020204030204" pitchFamily="32" charset="0"/>
            </a:endParaRPr>
          </a:p>
        </p:txBody>
      </p:sp>
      <p:pic>
        <p:nvPicPr>
          <p:cNvPr id="39219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1001" y="0"/>
            <a:ext cx="88820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ext Box 1"/>
          <p:cNvSpPr txBox="1">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6"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6"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6"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9pPr>
          </a:lstStyle>
          <a:p>
            <a:pPr algn="ctr" defTabSz="457200" eaLnBrk="0" fontAlgn="base" hangingPunct="0">
              <a:spcBef>
                <a:spcPct val="0"/>
              </a:spcBef>
              <a:spcAft>
                <a:spcPct val="0"/>
              </a:spcAft>
              <a:buClrTx/>
            </a:pPr>
            <a:r>
              <a:rPr lang="pl-PL" altLang="en-US" sz="1400">
                <a:latin typeface="Calibri" panose="020F0502020204030204" pitchFamily="32" charset="0"/>
              </a:rPr>
              <a:t>2014/11/22: TIM14 </a:t>
            </a:r>
            <a:endParaRPr lang="pl-PL" altLang="en-US" sz="1400">
              <a:latin typeface="Calibri" panose="020F0502020204030204" pitchFamily="32" charset="0"/>
            </a:endParaRPr>
          </a:p>
        </p:txBody>
      </p:sp>
      <p:pic>
        <p:nvPicPr>
          <p:cNvPr id="39424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1001" y="0"/>
            <a:ext cx="88820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Text Box 1"/>
          <p:cNvSpPr txBox="1">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6"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6"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6"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9pPr>
          </a:lstStyle>
          <a:p>
            <a:pPr algn="ctr" defTabSz="457200" eaLnBrk="0" fontAlgn="base" hangingPunct="0">
              <a:spcBef>
                <a:spcPct val="0"/>
              </a:spcBef>
              <a:spcAft>
                <a:spcPct val="0"/>
              </a:spcAft>
              <a:buClrTx/>
            </a:pPr>
            <a:r>
              <a:rPr lang="pl-PL" altLang="en-US" sz="1400">
                <a:latin typeface="Calibri" panose="020F0502020204030204" pitchFamily="32" charset="0"/>
              </a:rPr>
              <a:t>2014/11/22: TIM14 </a:t>
            </a:r>
            <a:endParaRPr lang="pl-PL" altLang="en-US" sz="1400">
              <a:latin typeface="Calibri" panose="020F0502020204030204" pitchFamily="32" charset="0"/>
            </a:endParaRPr>
          </a:p>
        </p:txBody>
      </p:sp>
      <p:pic>
        <p:nvPicPr>
          <p:cNvPr id="396291"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1001" y="0"/>
            <a:ext cx="88820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1"/>
          <p:cNvSpPr txBox="1">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6"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6"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6"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9pPr>
          </a:lstStyle>
          <a:p>
            <a:pPr algn="ctr" defTabSz="457200" eaLnBrk="0" fontAlgn="base" hangingPunct="0">
              <a:spcBef>
                <a:spcPct val="0"/>
              </a:spcBef>
              <a:spcAft>
                <a:spcPct val="0"/>
              </a:spcAft>
              <a:buClrTx/>
            </a:pPr>
            <a:r>
              <a:rPr lang="pl-PL" altLang="en-US" sz="1400">
                <a:latin typeface="Calibri" panose="020F0502020204030204" pitchFamily="32" charset="0"/>
              </a:rPr>
              <a:t>2014/11/22: TIM14 </a:t>
            </a:r>
            <a:endParaRPr lang="pl-PL" altLang="en-US" sz="1400">
              <a:latin typeface="Calibri" panose="020F0502020204030204" pitchFamily="32" charset="0"/>
            </a:endParaRPr>
          </a:p>
        </p:txBody>
      </p:sp>
      <p:pic>
        <p:nvPicPr>
          <p:cNvPr id="39833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1001" y="0"/>
            <a:ext cx="88820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27775" y="-26988"/>
            <a:ext cx="4273550" cy="36004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26988"/>
            <a:ext cx="4164012" cy="33115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88" y="44451"/>
            <a:ext cx="2227262" cy="80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6075363"/>
            <a:ext cx="4464050" cy="811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630" name="Text Box 5"/>
          <p:cNvSpPr txBox="1">
            <a:spLocks noChangeArrowheads="1"/>
          </p:cNvSpPr>
          <p:nvPr/>
        </p:nvSpPr>
        <p:spPr bwMode="auto">
          <a:xfrm>
            <a:off x="5483225" y="87313"/>
            <a:ext cx="12589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6"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6"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6"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9pPr>
          </a:lstStyle>
          <a:p>
            <a:pPr defTabSz="457200" fontAlgn="base">
              <a:spcBef>
                <a:spcPct val="0"/>
              </a:spcBef>
              <a:spcAft>
                <a:spcPct val="0"/>
              </a:spcAft>
              <a:buClrTx/>
            </a:pPr>
            <a:r>
              <a:rPr lang="en-GB" altLang="en-US" sz="2400" b="1">
                <a:solidFill>
                  <a:srgbClr val="FF0CCD"/>
                </a:solidFill>
                <a:latin typeface="Arial" panose="020B0604020202020204" pitchFamily="34" charset="0"/>
                <a:ea typeface="MS PGothic" panose="020B0600070205080204" pitchFamily="34" charset="-128"/>
              </a:rPr>
              <a:t>H</a:t>
            </a:r>
            <a:r>
              <a:rPr lang="en-GB" altLang="en-US" sz="2400" b="1" baseline="-25000">
                <a:solidFill>
                  <a:srgbClr val="FF0CCD"/>
                </a:solidFill>
                <a:latin typeface="Arial" panose="020B0604020202020204" pitchFamily="34" charset="0"/>
                <a:ea typeface="MS PGothic" panose="020B0600070205080204" pitchFamily="34" charset="-128"/>
              </a:rPr>
              <a:t>2</a:t>
            </a:r>
            <a:r>
              <a:rPr lang="en-GB" altLang="en-US" sz="2400" b="1" baseline="30000">
                <a:solidFill>
                  <a:srgbClr val="FF0CCD"/>
                </a:solidFill>
                <a:latin typeface="Arial" panose="020B0604020202020204" pitchFamily="34" charset="0"/>
                <a:ea typeface="MS PGothic" panose="020B0600070205080204" pitchFamily="34" charset="-128"/>
              </a:rPr>
              <a:t>+  </a:t>
            </a:r>
            <a:r>
              <a:rPr lang="en-GB" altLang="en-US" sz="2400" b="1">
                <a:solidFill>
                  <a:srgbClr val="FF0CCD"/>
                </a:solidFill>
                <a:latin typeface="Arial" panose="020B0604020202020204" pitchFamily="34" charset="0"/>
                <a:ea typeface="MS PGothic" panose="020B0600070205080204" pitchFamily="34" charset="-128"/>
              </a:rPr>
              <a:t>+ e</a:t>
            </a:r>
            <a:r>
              <a:rPr lang="en-GB" altLang="en-US" sz="2400" b="1" baseline="30000">
                <a:solidFill>
                  <a:srgbClr val="FF0CCD"/>
                </a:solidFill>
                <a:latin typeface="Arial" panose="020B0604020202020204" pitchFamily="34" charset="0"/>
                <a:ea typeface="MS PGothic" panose="020B0600070205080204" pitchFamily="34" charset="-128"/>
              </a:rPr>
              <a:t>-</a:t>
            </a:r>
            <a:endParaRPr lang="en-GB" altLang="en-US" sz="2400" b="1" baseline="30000">
              <a:solidFill>
                <a:srgbClr val="FF0CCD"/>
              </a:solidFill>
              <a:latin typeface="Arial" panose="020B0604020202020204" pitchFamily="34" charset="0"/>
              <a:ea typeface="MS PGothic" panose="020B0600070205080204" pitchFamily="34" charset="-128"/>
            </a:endParaRPr>
          </a:p>
        </p:txBody>
      </p:sp>
      <p:pic>
        <p:nvPicPr>
          <p:cNvPr id="41063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6" y="3462338"/>
            <a:ext cx="3375025" cy="240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3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3700" y="3575050"/>
            <a:ext cx="3733800" cy="276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323013" y="6445250"/>
            <a:ext cx="4519612" cy="369888"/>
          </a:xfrm>
          <a:prstGeom prst="rect">
            <a:avLst/>
          </a:prstGeom>
        </p:spPr>
        <p:txBody>
          <a:bodyPr>
            <a:spAutoFit/>
          </a:bodyPr>
          <a:lstStyle/>
          <a:p>
            <a:pPr defTabSz="457200" eaLnBrk="0" fontAlgn="base" hangingPunct="0">
              <a:spcBef>
                <a:spcPct val="0"/>
              </a:spcBef>
              <a:spcAft>
                <a:spcPct val="0"/>
              </a:spcAft>
              <a:buClr>
                <a:srgbClr val="000000"/>
              </a:buClr>
              <a:buSzPct val="100000"/>
              <a:defRPr/>
            </a:pPr>
            <a:r>
              <a:rPr lang="en-US" sz="1400" b="1" spc="-1" dirty="0">
                <a:solidFill>
                  <a:srgbClr val="000000"/>
                </a:solidFill>
                <a:latin typeface="Arial" panose="020B0604020202020204"/>
                <a:ea typeface="MS PGothic" panose="020B0600070205080204" pitchFamily="34" charset="-128"/>
              </a:rPr>
              <a:t>Fig. 5 </a:t>
            </a:r>
            <a:r>
              <a:rPr lang="en-US" sz="1400" spc="-1" dirty="0">
                <a:solidFill>
                  <a:srgbClr val="000000"/>
                </a:solidFill>
                <a:latin typeface="Arial" panose="020B0604020202020204"/>
                <a:ea typeface="MS PGothic" panose="020B0600070205080204" pitchFamily="34" charset="-128"/>
              </a:rPr>
              <a:t>Electron-impact DR and  RVT for HD</a:t>
            </a:r>
            <a:r>
              <a:rPr lang="en-US" sz="1400" spc="-1" baseline="30000" dirty="0">
                <a:solidFill>
                  <a:srgbClr val="000000"/>
                </a:solidFill>
                <a:latin typeface="Arial" panose="020B0604020202020204"/>
                <a:ea typeface="MS PGothic" panose="020B0600070205080204" pitchFamily="34" charset="-128"/>
              </a:rPr>
              <a:t>+</a:t>
            </a:r>
            <a:r>
              <a:rPr lang="en-US" sz="1400" spc="-1" dirty="0">
                <a:solidFill>
                  <a:srgbClr val="000000"/>
                </a:solidFill>
                <a:latin typeface="Arial" panose="020B0604020202020204"/>
                <a:ea typeface="MS PGothic" panose="020B0600070205080204" pitchFamily="34" charset="-128"/>
              </a:rPr>
              <a:t> and H</a:t>
            </a:r>
            <a:r>
              <a:rPr lang="en-US" sz="1400" spc="-1" baseline="-25000" dirty="0">
                <a:solidFill>
                  <a:srgbClr val="000000"/>
                </a:solidFill>
                <a:latin typeface="Arial" panose="020B0604020202020204"/>
                <a:ea typeface="MS PGothic" panose="020B0600070205080204" pitchFamily="34" charset="-128"/>
              </a:rPr>
              <a:t>2</a:t>
            </a:r>
            <a:r>
              <a:rPr lang="en-US" sz="1400" spc="-1" baseline="30000" dirty="0">
                <a:solidFill>
                  <a:srgbClr val="000000"/>
                </a:solidFill>
                <a:latin typeface="Arial" panose="020B0604020202020204"/>
                <a:ea typeface="MS PGothic" panose="020B0600070205080204" pitchFamily="34" charset="-128"/>
              </a:rPr>
              <a:t>+ </a:t>
            </a:r>
            <a:r>
              <a:rPr lang="en-US" dirty="0">
                <a:solidFill>
                  <a:srgbClr val="FFFFFF"/>
                </a:solidFill>
                <a:latin typeface="Calibri" panose="020F0502020204030204" pitchFamily="32" charset="0"/>
              </a:rPr>
              <a:t>.</a:t>
            </a:r>
            <a:endParaRPr lang="en-US" dirty="0">
              <a:solidFill>
                <a:srgbClr val="FFFFFF"/>
              </a:solidFill>
              <a:latin typeface="Calibri" panose="020F0502020204030204" pitchFamily="32"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09250" name="Text Box 1"/>
          <p:cNvSpPr txBox="1">
            <a:spLocks noChangeArrowheads="1"/>
          </p:cNvSpPr>
          <p:nvPr/>
        </p:nvSpPr>
        <p:spPr bwMode="auto">
          <a:xfrm>
            <a:off x="1773238" y="765176"/>
            <a:ext cx="78867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defTabSz="457200" fontAlgn="base">
              <a:spcBef>
                <a:spcPct val="0"/>
              </a:spcBef>
              <a:spcAft>
                <a:spcPct val="0"/>
              </a:spcAft>
              <a:buClrTx/>
            </a:pPr>
            <a:r>
              <a:rPr lang="en-US" altLang="en-US" sz="4400" b="1">
                <a:solidFill>
                  <a:srgbClr val="0070C0"/>
                </a:solidFill>
                <a:latin typeface="Calibri Light" panose="020F0302020204030204" pitchFamily="32" charset="0"/>
              </a:rPr>
              <a:t>Outline</a:t>
            </a:r>
            <a:endParaRPr lang="en-US" altLang="en-US" sz="4400" b="1">
              <a:solidFill>
                <a:srgbClr val="0070C0"/>
              </a:solidFill>
              <a:latin typeface="Calibri Light" panose="020F0302020204030204" pitchFamily="32" charset="0"/>
            </a:endParaRPr>
          </a:p>
        </p:txBody>
      </p:sp>
      <p:sp>
        <p:nvSpPr>
          <p:cNvPr id="196610" name="Text Box 2"/>
          <p:cNvSpPr txBox="1">
            <a:spLocks noChangeArrowheads="1"/>
          </p:cNvSpPr>
          <p:nvPr/>
        </p:nvSpPr>
        <p:spPr bwMode="auto">
          <a:xfrm>
            <a:off x="0" y="1487170"/>
            <a:ext cx="10181590" cy="4351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28600" indent="-22860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1pPr>
            <a:lvl2pPr marL="685800" indent="-22733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2pPr>
            <a:lvl3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3pPr>
            <a:lvl4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4pPr>
            <a:lvl5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9pPr>
          </a:lstStyle>
          <a:p>
            <a:pPr marL="742950" lvl="1" indent="-285750" defTabSz="457200" fontAlgn="base">
              <a:lnSpc>
                <a:spcPct val="90000"/>
              </a:lnSpc>
              <a:spcBef>
                <a:spcPts val="500"/>
              </a:spcBef>
              <a:spcAft>
                <a:spcPct val="0"/>
              </a:spcAft>
              <a:buClr>
                <a:srgbClr val="2F5597"/>
              </a:buClr>
              <a:buSzPct val="100000"/>
              <a:buFont typeface="Wingdings" panose="05000000000000000000" pitchFamily="2" charset="2"/>
              <a:buChar char=""/>
              <a:defRPr/>
            </a:pPr>
            <a:endParaRPr lang="en-US" altLang="en-US" sz="2400" b="1" dirty="0">
              <a:solidFill>
                <a:srgbClr val="2F5597"/>
              </a:solidFill>
              <a:latin typeface="Times New Roman" panose="02020603050405020304" pitchFamily="16" charset="0"/>
              <a:cs typeface="Times New Roman" panose="02020603050405020304" pitchFamily="16" charset="0"/>
            </a:endParaRPr>
          </a:p>
          <a:p>
            <a:pPr marL="457200" lvl="1" indent="0" defTabSz="457200" fontAlgn="base">
              <a:lnSpc>
                <a:spcPct val="90000"/>
              </a:lnSpc>
              <a:spcBef>
                <a:spcPts val="500"/>
              </a:spcBef>
              <a:spcAft>
                <a:spcPct val="0"/>
              </a:spcAft>
              <a:buClr>
                <a:srgbClr val="2F5597"/>
              </a:buClr>
              <a:buSzPct val="100000"/>
              <a:defRPr/>
            </a:pPr>
            <a:endParaRPr lang="en-US" altLang="en-US" sz="2400" b="1" dirty="0">
              <a:solidFill>
                <a:srgbClr val="2F5597"/>
              </a:solidFill>
              <a:latin typeface="Times New Roman" panose="02020603050405020304" pitchFamily="16" charset="0"/>
              <a:cs typeface="Times New Roman" panose="02020603050405020304" pitchFamily="16" charset="0"/>
            </a:endParaRPr>
          </a:p>
          <a:p>
            <a:pPr marL="742950" lvl="1" indent="-285750" defTabSz="457200" fontAlgn="base">
              <a:lnSpc>
                <a:spcPct val="90000"/>
              </a:lnSpc>
              <a:spcBef>
                <a:spcPts val="500"/>
              </a:spcBef>
              <a:spcAft>
                <a:spcPct val="0"/>
              </a:spcAft>
              <a:buClr>
                <a:srgbClr val="2F5597"/>
              </a:buClr>
              <a:buSzPct val="100000"/>
              <a:buFont typeface="Wingdings" panose="05000000000000000000" pitchFamily="2" charset="2"/>
              <a:buChar char=""/>
              <a:defRPr/>
            </a:pPr>
            <a:r>
              <a:rPr lang="en-US" altLang="en-US" sz="2400" b="1" dirty="0" smtClean="0">
                <a:solidFill>
                  <a:srgbClr val="2F5597"/>
                </a:solidFill>
                <a:latin typeface="Times New Roman" panose="02020603050405020304" pitchFamily="16" charset="0"/>
                <a:cs typeface="Times New Roman" panose="02020603050405020304" pitchFamily="16" charset="0"/>
              </a:rPr>
              <a:t>Theoretical considerations</a:t>
            </a:r>
            <a:endParaRPr lang="en-US" altLang="en-US" sz="2400" b="1" dirty="0" smtClean="0">
              <a:solidFill>
                <a:srgbClr val="2F5597"/>
              </a:solidFill>
              <a:latin typeface="Times New Roman" panose="02020603050405020304" pitchFamily="16" charset="0"/>
              <a:cs typeface="Times New Roman" panose="02020603050405020304" pitchFamily="16" charset="0"/>
            </a:endParaRPr>
          </a:p>
          <a:p>
            <a:pPr marL="800100" lvl="1" indent="-342900" defTabSz="457200" fontAlgn="base">
              <a:lnSpc>
                <a:spcPct val="90000"/>
              </a:lnSpc>
              <a:spcBef>
                <a:spcPts val="500"/>
              </a:spcBef>
              <a:spcAft>
                <a:spcPct val="0"/>
              </a:spcAft>
              <a:buClr>
                <a:srgbClr val="2F5597"/>
              </a:buClr>
              <a:buSzPct val="100000"/>
              <a:buFont typeface="Wingdings" panose="05000000000000000000" pitchFamily="2" charset="2"/>
              <a:buChar char="Ø"/>
              <a:defRPr/>
            </a:pPr>
            <a:r>
              <a:rPr lang="en-US" altLang="en-US" sz="2400" b="1" dirty="0" smtClean="0">
                <a:solidFill>
                  <a:srgbClr val="2F5597"/>
                </a:solidFill>
                <a:latin typeface="Times New Roman" panose="02020603050405020304" pitchFamily="16" charset="0"/>
                <a:cs typeface="Times New Roman" panose="02020603050405020304" pitchFamily="16" charset="0"/>
              </a:rPr>
              <a:t> </a:t>
            </a:r>
            <a:r>
              <a:rPr lang="en-US" altLang="en-US" sz="2400" b="1" dirty="0">
                <a:solidFill>
                  <a:srgbClr val="2F5597"/>
                </a:solidFill>
                <a:latin typeface="Times New Roman" panose="02020603050405020304" pitchFamily="16" charset="0"/>
                <a:ea typeface="AR PL UMing HK" charset="0"/>
                <a:cs typeface="AR PL UMing HK" charset="0"/>
              </a:rPr>
              <a:t> Cross sections and rate coefficients for state-to-state ro-vibrational transitions of the </a:t>
            </a:r>
            <a:r>
              <a:rPr lang="de-CH" altLang="en-US" sz="2400" b="1" dirty="0">
                <a:solidFill>
                  <a:srgbClr val="2F5597"/>
                </a:solidFill>
                <a:latin typeface="Times New Roman" panose="02020603050405020304" pitchFamily="16" charset="0"/>
                <a:ea typeface="AR PL UMing HK" charset="0"/>
                <a:cs typeface="AR PL UMing HK" charset="0"/>
                <a:sym typeface="+mn-ea"/>
              </a:rPr>
              <a:t>H</a:t>
            </a:r>
            <a:r>
              <a:rPr lang="de-CH" altLang="en-US" sz="2400" b="1" baseline="-25000" dirty="0">
                <a:solidFill>
                  <a:srgbClr val="2F5597"/>
                </a:solidFill>
                <a:latin typeface="Times New Roman" panose="02020603050405020304" pitchFamily="16" charset="0"/>
                <a:ea typeface="AR PL UMing HK" charset="0"/>
                <a:cs typeface="AR PL UMing HK" charset="0"/>
                <a:sym typeface="+mn-ea"/>
              </a:rPr>
              <a:t>2</a:t>
            </a:r>
            <a:r>
              <a:rPr lang="de-CH" altLang="en-US" sz="2400" b="1" baseline="30000" dirty="0">
                <a:solidFill>
                  <a:srgbClr val="2F5597"/>
                </a:solidFill>
                <a:latin typeface="Times New Roman" panose="02020603050405020304" pitchFamily="16" charset="0"/>
                <a:ea typeface="AR PL UMing HK" charset="0"/>
                <a:cs typeface="AR PL UMing HK" charset="0"/>
                <a:sym typeface="+mn-ea"/>
              </a:rPr>
              <a:t>+</a:t>
            </a:r>
            <a:r>
              <a:rPr lang="de-CH" altLang="en-US" sz="2400" b="1" dirty="0">
                <a:solidFill>
                  <a:srgbClr val="2F5597"/>
                </a:solidFill>
                <a:latin typeface="Times New Roman" panose="02020603050405020304" pitchFamily="16" charset="0"/>
                <a:ea typeface="AR PL UMing HK" charset="0"/>
                <a:cs typeface="AR PL UMing HK" charset="0"/>
                <a:sym typeface="+mn-ea"/>
              </a:rPr>
              <a:t>, </a:t>
            </a:r>
            <a:r>
              <a:rPr lang="de-CH" altLang="en-US" sz="2400" b="1" dirty="0" smtClean="0">
                <a:solidFill>
                  <a:srgbClr val="2F5597"/>
                </a:solidFill>
                <a:latin typeface="Times New Roman" panose="02020603050405020304" pitchFamily="16" charset="0"/>
                <a:ea typeface="AR PL UMing HK" charset="0"/>
                <a:cs typeface="AR PL UMing HK" charset="0"/>
                <a:sym typeface="+mn-ea"/>
              </a:rPr>
              <a:t>HD</a:t>
            </a:r>
            <a:r>
              <a:rPr lang="de-CH" altLang="en-US" sz="2400" b="1" baseline="30000" dirty="0" smtClean="0">
                <a:solidFill>
                  <a:srgbClr val="2F5597"/>
                </a:solidFill>
                <a:latin typeface="Times New Roman" panose="02020603050405020304" pitchFamily="16" charset="0"/>
                <a:ea typeface="AR PL UMing HK" charset="0"/>
                <a:cs typeface="AR PL UMing HK" charset="0"/>
                <a:sym typeface="+mn-ea"/>
              </a:rPr>
              <a:t>+ </a:t>
            </a:r>
            <a:r>
              <a:rPr lang="en-US" altLang="en-US" sz="2400" b="1" dirty="0">
                <a:solidFill>
                  <a:srgbClr val="2F5597"/>
                </a:solidFill>
                <a:latin typeface="Times New Roman" panose="02020603050405020304" pitchFamily="16" charset="0"/>
                <a:ea typeface="AR PL UMing HK" charset="0"/>
                <a:cs typeface="AR PL UMing HK" charset="0"/>
              </a:rPr>
              <a:t>ions, induced by low-energy electron collisions. </a:t>
            </a:r>
            <a:endParaRPr lang="en-US" altLang="en-US" sz="2400" b="1" dirty="0">
              <a:solidFill>
                <a:srgbClr val="2F5597"/>
              </a:solidFill>
              <a:latin typeface="Times New Roman" panose="02020603050405020304" pitchFamily="16" charset="0"/>
              <a:ea typeface="AR PL UMing HK" charset="0"/>
              <a:cs typeface="AR PL UMing HK" charset="0"/>
            </a:endParaRPr>
          </a:p>
          <a:p>
            <a:pPr marL="800100" lvl="1" indent="-342900" defTabSz="457200" fontAlgn="base">
              <a:lnSpc>
                <a:spcPct val="90000"/>
              </a:lnSpc>
              <a:spcBef>
                <a:spcPts val="500"/>
              </a:spcBef>
              <a:spcAft>
                <a:spcPct val="0"/>
              </a:spcAft>
              <a:buClr>
                <a:srgbClr val="2F5597"/>
              </a:buClr>
              <a:buSzPct val="100000"/>
              <a:buFont typeface="Wingdings" panose="05000000000000000000" pitchFamily="2" charset="2"/>
              <a:buChar char="Ø"/>
              <a:defRPr/>
            </a:pPr>
            <a:r>
              <a:rPr lang="en-US" altLang="en-US" sz="2400" b="1" dirty="0">
                <a:solidFill>
                  <a:srgbClr val="2F5597"/>
                </a:solidFill>
                <a:latin typeface="Times New Roman" panose="02020603050405020304" pitchFamily="16" charset="0"/>
                <a:ea typeface="AR PL UMing HK" charset="0"/>
                <a:cs typeface="AR PL UMing HK" charset="0"/>
              </a:rPr>
              <a:t>Study includes the major electron-impact processes relevant for low-metallicity astrochemistry: inelastic and superelastic scattering, and dissociative recombination</a:t>
            </a:r>
            <a:endParaRPr lang="de-CH" altLang="en-US" sz="2400" b="1" baseline="30000" dirty="0" smtClean="0">
              <a:solidFill>
                <a:srgbClr val="2F5597"/>
              </a:solidFill>
              <a:latin typeface="Times New Roman" panose="02020603050405020304" pitchFamily="16" charset="0"/>
              <a:ea typeface="AR PL UMing HK" charset="0"/>
              <a:cs typeface="AR PL UMing HK" charset="0"/>
            </a:endParaRPr>
          </a:p>
          <a:p>
            <a:pPr marL="800100" lvl="1" indent="-342900" defTabSz="457200" fontAlgn="base">
              <a:lnSpc>
                <a:spcPct val="90000"/>
              </a:lnSpc>
              <a:spcBef>
                <a:spcPts val="500"/>
              </a:spcBef>
              <a:spcAft>
                <a:spcPct val="0"/>
              </a:spcAft>
              <a:buClr>
                <a:srgbClr val="2F5597"/>
              </a:buClr>
              <a:buSzPct val="100000"/>
              <a:buFont typeface="Wingdings" panose="05000000000000000000" pitchFamily="2" charset="2"/>
              <a:buChar char="Ø"/>
              <a:defRPr/>
            </a:pPr>
            <a:r>
              <a:rPr lang="en-US" altLang="en-US" sz="2400" b="1" dirty="0" err="1" smtClean="0">
                <a:solidFill>
                  <a:srgbClr val="2F5597"/>
                </a:solidFill>
                <a:latin typeface="Times New Roman" panose="02020603050405020304" pitchFamily="16" charset="0"/>
                <a:cs typeface="Times New Roman" panose="02020603050405020304" pitchFamily="16" charset="0"/>
              </a:rPr>
              <a:t>Low&amp;High</a:t>
            </a:r>
            <a:r>
              <a:rPr lang="en-US" altLang="en-US" sz="2400" b="1" dirty="0" smtClean="0">
                <a:solidFill>
                  <a:srgbClr val="2F5597"/>
                </a:solidFill>
                <a:latin typeface="Times New Roman" panose="02020603050405020304" pitchFamily="16" charset="0"/>
                <a:cs typeface="Times New Roman" panose="02020603050405020304" pitchFamily="16" charset="0"/>
              </a:rPr>
              <a:t> energy collisions of electrons with  </a:t>
            </a:r>
            <a:r>
              <a:rPr lang="de-CH" altLang="en-US" sz="2400" b="1" baseline="30000" dirty="0">
                <a:solidFill>
                  <a:srgbClr val="2F5597"/>
                </a:solidFill>
                <a:latin typeface="Times New Roman" panose="02020603050405020304" pitchFamily="16" charset="0"/>
                <a:ea typeface="AR PL UMing HK" charset="0"/>
                <a:cs typeface="AR PL UMing HK" charset="0"/>
              </a:rPr>
              <a:t> </a:t>
            </a:r>
            <a:r>
              <a:rPr lang="de-CH" altLang="en-US" sz="2400" b="1" dirty="0" smtClean="0">
                <a:solidFill>
                  <a:srgbClr val="2F5597"/>
                </a:solidFill>
                <a:latin typeface="Times New Roman" panose="02020603050405020304" pitchFamily="16" charset="0"/>
                <a:ea typeface="AR PL UMing HK" charset="0"/>
                <a:cs typeface="AR PL UMing HK" charset="0"/>
              </a:rPr>
              <a:t> </a:t>
            </a:r>
            <a:r>
              <a:rPr lang="de-CH" altLang="en-US" sz="2400" b="1" dirty="0" err="1" smtClean="0">
                <a:solidFill>
                  <a:srgbClr val="2F5597"/>
                </a:solidFill>
                <a:latin typeface="Times New Roman" panose="02020603050405020304" pitchFamily="16" charset="0"/>
                <a:ea typeface="AR PL UMing HK" charset="0"/>
                <a:cs typeface="AR PL UMing HK" charset="0"/>
              </a:rPr>
              <a:t>BeH</a:t>
            </a:r>
            <a:r>
              <a:rPr lang="de-CH" altLang="en-US" sz="2400" b="1" baseline="30000" dirty="0" smtClean="0">
                <a:solidFill>
                  <a:srgbClr val="2F5597"/>
                </a:solidFill>
                <a:latin typeface="Times New Roman" panose="02020603050405020304" pitchFamily="16" charset="0"/>
                <a:ea typeface="AR PL UMing HK" charset="0"/>
                <a:cs typeface="AR PL UMing HK" charset="0"/>
              </a:rPr>
              <a:t>+ </a:t>
            </a:r>
            <a:r>
              <a:rPr lang="de-CH" altLang="en-US" sz="2400" b="1" dirty="0" smtClean="0">
                <a:solidFill>
                  <a:srgbClr val="2F5597"/>
                </a:solidFill>
                <a:latin typeface="Times New Roman" panose="02020603050405020304" pitchFamily="16" charset="0"/>
                <a:ea typeface="AR PL UMing HK" charset="0"/>
                <a:cs typeface="AR PL UMing HK" charset="0"/>
              </a:rPr>
              <a:t> </a:t>
            </a:r>
            <a:r>
              <a:rPr lang="de-CH" altLang="en-US" sz="2400" b="1" dirty="0" err="1" smtClean="0">
                <a:solidFill>
                  <a:srgbClr val="2F5597"/>
                </a:solidFill>
                <a:latin typeface="Times New Roman" panose="02020603050405020304" pitchFamily="16" charset="0"/>
                <a:ea typeface="AR PL UMing HK" charset="0"/>
                <a:cs typeface="AR PL UMing HK" charset="0"/>
              </a:rPr>
              <a:t>and</a:t>
            </a:r>
            <a:r>
              <a:rPr lang="en-US" altLang="de-CH" sz="2400" b="1" dirty="0" err="1" smtClean="0">
                <a:solidFill>
                  <a:srgbClr val="2F5597"/>
                </a:solidFill>
                <a:latin typeface="Times New Roman" panose="02020603050405020304" pitchFamily="16" charset="0"/>
                <a:ea typeface="AR PL UMing HK" charset="0"/>
                <a:cs typeface="AR PL UMing HK" charset="0"/>
              </a:rPr>
              <a:t> </a:t>
            </a:r>
            <a:r>
              <a:rPr lang="de-CH" altLang="en-US" sz="2400" b="1" dirty="0" err="1" smtClean="0">
                <a:solidFill>
                  <a:srgbClr val="2F5597"/>
                </a:solidFill>
                <a:latin typeface="Times New Roman" panose="02020603050405020304" pitchFamily="16" charset="0"/>
                <a:ea typeface="AR PL UMing HK" charset="0"/>
                <a:cs typeface="AR PL UMing HK" charset="0"/>
              </a:rPr>
              <a:t>isotopomers</a:t>
            </a:r>
            <a:endParaRPr lang="en-US" altLang="en-US" sz="2400" b="1" dirty="0" smtClean="0">
              <a:solidFill>
                <a:srgbClr val="2F5597"/>
              </a:solidFill>
              <a:latin typeface="Times New Roman" panose="02020603050405020304" pitchFamily="16" charset="0"/>
              <a:cs typeface="Times New Roman" panose="02020603050405020304" pitchFamily="16" charset="0"/>
            </a:endParaRPr>
          </a:p>
          <a:p>
            <a:pPr marL="742950" lvl="1" indent="-285750" defTabSz="457200" fontAlgn="base">
              <a:lnSpc>
                <a:spcPct val="90000"/>
              </a:lnSpc>
              <a:spcBef>
                <a:spcPts val="500"/>
              </a:spcBef>
              <a:spcAft>
                <a:spcPct val="0"/>
              </a:spcAft>
              <a:buClr>
                <a:srgbClr val="2F5597"/>
              </a:buClr>
              <a:buSzPct val="100000"/>
              <a:buFont typeface="Wingdings" panose="05000000000000000000" pitchFamily="2" charset="2"/>
              <a:buChar char=""/>
              <a:defRPr/>
            </a:pPr>
            <a:endParaRPr lang="en-US" altLang="en-US" sz="2400" b="1" dirty="0">
              <a:solidFill>
                <a:srgbClr val="2F5597"/>
              </a:solidFill>
              <a:latin typeface="Times New Roman" panose="02020603050405020304" pitchFamily="16" charset="0"/>
              <a:cs typeface="Times New Roman" panose="02020603050405020304" pitchFamily="16" charset="0"/>
            </a:endParaRPr>
          </a:p>
          <a:p>
            <a:pPr marL="742950" lvl="1" indent="-285750" defTabSz="457200" fontAlgn="base">
              <a:lnSpc>
                <a:spcPct val="90000"/>
              </a:lnSpc>
              <a:spcBef>
                <a:spcPts val="500"/>
              </a:spcBef>
              <a:spcAft>
                <a:spcPct val="0"/>
              </a:spcAft>
              <a:buClr>
                <a:srgbClr val="2F5597"/>
              </a:buClr>
              <a:buSzPct val="100000"/>
              <a:buFont typeface="Wingdings" panose="05000000000000000000" pitchFamily="2" charset="2"/>
              <a:buChar char=""/>
              <a:defRPr/>
            </a:pPr>
            <a:endParaRPr lang="en-US" altLang="en-US" sz="2400" b="1" dirty="0">
              <a:solidFill>
                <a:srgbClr val="2F5597"/>
              </a:solidFill>
              <a:latin typeface="Times New Roman" panose="02020603050405020304" pitchFamily="16" charset="0"/>
              <a:cs typeface="Times New Roman" panose="02020603050405020304" pitchFamily="16" charset="0"/>
            </a:endParaRPr>
          </a:p>
          <a:p>
            <a:pPr marL="742950" lvl="1" indent="-285750" defTabSz="457200" fontAlgn="base">
              <a:lnSpc>
                <a:spcPct val="90000"/>
              </a:lnSpc>
              <a:spcBef>
                <a:spcPts val="500"/>
              </a:spcBef>
              <a:spcAft>
                <a:spcPct val="0"/>
              </a:spcAft>
              <a:buClr>
                <a:srgbClr val="2F5597"/>
              </a:buClr>
              <a:buSzPct val="100000"/>
              <a:buFont typeface="Wingdings" panose="05000000000000000000" pitchFamily="2" charset="2"/>
              <a:buChar char=""/>
              <a:defRPr/>
            </a:pPr>
            <a:endParaRPr lang="en-US" altLang="en-US" sz="2400" b="1" dirty="0">
              <a:solidFill>
                <a:srgbClr val="2F5597"/>
              </a:solidFill>
              <a:latin typeface="Times New Roman" panose="02020603050405020304" pitchFamily="16" charset="0"/>
              <a:cs typeface="Times New Roman" panose="02020603050405020304" pitchFamily="16" charset="0"/>
            </a:endParaRPr>
          </a:p>
          <a:p>
            <a:pPr marL="742950" lvl="1" defTabSz="457200" fontAlgn="base">
              <a:lnSpc>
                <a:spcPct val="90000"/>
              </a:lnSpc>
              <a:spcBef>
                <a:spcPts val="500"/>
              </a:spcBef>
              <a:spcAft>
                <a:spcPct val="0"/>
              </a:spcAft>
              <a:buSzPct val="100000"/>
              <a:defRPr/>
            </a:pPr>
            <a:endParaRPr lang="de-CH" altLang="en-US" sz="2400" b="1" baseline="30000" dirty="0">
              <a:solidFill>
                <a:srgbClr val="2F5597"/>
              </a:solidFill>
              <a:latin typeface="Times New Roman" panose="02020603050405020304" pitchFamily="16" charset="0"/>
              <a:cs typeface="Times New Roman" panose="02020603050405020304" pitchFamily="16" charset="0"/>
            </a:endParaRPr>
          </a:p>
          <a:p>
            <a:pPr marL="742950" lvl="1" defTabSz="457200" fontAlgn="base">
              <a:lnSpc>
                <a:spcPct val="90000"/>
              </a:lnSpc>
              <a:spcBef>
                <a:spcPts val="500"/>
              </a:spcBef>
              <a:spcAft>
                <a:spcPct val="0"/>
              </a:spcAft>
              <a:buSzPct val="100000"/>
              <a:defRPr/>
            </a:pPr>
            <a:endParaRPr lang="de-CH" altLang="en-US" sz="2400" b="1" baseline="30000" dirty="0">
              <a:solidFill>
                <a:srgbClr val="2F5597"/>
              </a:solidFill>
              <a:latin typeface="Times New Roman" panose="02020603050405020304" pitchFamily="16" charset="0"/>
              <a:ea typeface="AR PL UMing HK" charset="0"/>
              <a:cs typeface="AR PL UMing HK" charset="0"/>
            </a:endParaRPr>
          </a:p>
          <a:p>
            <a:pPr marL="742950" lvl="1" defTabSz="457200" fontAlgn="base">
              <a:lnSpc>
                <a:spcPct val="90000"/>
              </a:lnSpc>
              <a:spcBef>
                <a:spcPts val="500"/>
              </a:spcBef>
              <a:spcAft>
                <a:spcPct val="0"/>
              </a:spcAft>
              <a:buSzPct val="100000"/>
              <a:defRPr/>
            </a:pPr>
            <a:endParaRPr lang="de-CH" altLang="en-US" sz="2400" b="1" baseline="30000" dirty="0">
              <a:solidFill>
                <a:srgbClr val="2F5597"/>
              </a:solidFill>
              <a:latin typeface="Times New Roman" panose="02020603050405020304" pitchFamily="16" charset="0"/>
              <a:ea typeface="AR PL UMing HK" charset="0"/>
              <a:cs typeface="AR PL UMing HK" charset="0"/>
            </a:endParaRPr>
          </a:p>
        </p:txBody>
      </p:sp>
      <p:sp>
        <p:nvSpPr>
          <p:cNvPr id="5" name="Text Box 4"/>
          <p:cNvSpPr txBox="1">
            <a:spLocks noChangeArrowheads="1"/>
          </p:cNvSpPr>
          <p:nvPr/>
        </p:nvSpPr>
        <p:spPr bwMode="auto">
          <a:xfrm>
            <a:off x="10072370" y="6296660"/>
            <a:ext cx="2119630" cy="561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sym typeface="+mn-ea"/>
              </a:rPr>
              <a:t>5th IWPBF</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8th September 2025</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Belgrade</a:t>
            </a: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60098" name="Text Box 1"/>
          <p:cNvSpPr txBox="1"/>
          <p:nvPr/>
        </p:nvSpPr>
        <p:spPr>
          <a:xfrm>
            <a:off x="1820863" y="500063"/>
            <a:ext cx="7886700" cy="1325562"/>
          </a:xfrm>
          <a:prstGeom prst="rect">
            <a:avLst/>
          </a:prstGeom>
          <a:noFill/>
          <a:ln w="9525">
            <a:noFill/>
          </a:ln>
        </p:spPr>
        <p:txBody>
          <a:bodyPr wrap="none" anchor="ctr" anchorCtr="0"/>
          <a:p>
            <a:pPr>
              <a:buClr>
                <a:srgbClr val="000000"/>
              </a:buClr>
              <a:buSzPct val="100000"/>
              <a:buFont typeface="Times New Roman" panose="02020603050405020304" pitchFamily="16" charset="0"/>
            </a:pPr>
            <a:endParaRPr lang="en-US" altLang="en-US" dirty="0">
              <a:latin typeface="Calibri" panose="020F0502020204030204" pitchFamily="32" charset="0"/>
            </a:endParaRPr>
          </a:p>
        </p:txBody>
      </p:sp>
      <p:sp>
        <p:nvSpPr>
          <p:cNvPr id="260099" name="Text Box 2"/>
          <p:cNvSpPr txBox="1"/>
          <p:nvPr/>
        </p:nvSpPr>
        <p:spPr>
          <a:xfrm>
            <a:off x="1081088" y="487363"/>
            <a:ext cx="9144000" cy="2519362"/>
          </a:xfrm>
          <a:prstGeom prst="rect">
            <a:avLst/>
          </a:prstGeom>
          <a:noFill/>
          <a:ln w="9525">
            <a:noFill/>
          </a:ln>
        </p:spPr>
        <p:txBody>
          <a:bodyPr lIns="90000" tIns="46800" rIns="90000" bIns="46800"/>
          <a:lstStyle>
            <a:lvl1pPr marL="342900" indent="-342900" algn="l" defTabSz="457200" rtl="0" eaLnBrk="0" fontAlgn="base" hangingPunct="0">
              <a:lnSpc>
                <a:spcPct val="90000"/>
              </a:lnSpc>
              <a:spcBef>
                <a:spcPts val="1000"/>
              </a:spcBef>
              <a:spcAft>
                <a:spcPct val="0"/>
              </a:spcAft>
              <a:buClr>
                <a:srgbClr val="000000"/>
              </a:buClr>
              <a:buSzPct val="100000"/>
              <a:buFont typeface="Times New Roman" panose="02020603050405020304" pitchFamily="16" charset="0"/>
              <a:defRPr sz="2800">
                <a:solidFill>
                  <a:srgbClr val="000000"/>
                </a:solidFill>
                <a:latin typeface="+mn-lt"/>
                <a:ea typeface="+mn-ea"/>
                <a:cs typeface="+mn-cs"/>
              </a:defRPr>
            </a:lvl1pPr>
            <a:lvl2pPr marL="742950" indent="-28575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400">
                <a:solidFill>
                  <a:srgbClr val="000000"/>
                </a:solidFill>
                <a:latin typeface="+mn-lt"/>
                <a:ea typeface="+mn-ea"/>
                <a:cs typeface="+mn-cs"/>
              </a:defRPr>
            </a:lvl2pPr>
            <a:lvl3pPr marL="11430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anose="02020603050405020304" pitchFamily="16" charset="0"/>
              <a:defRPr>
                <a:solidFill>
                  <a:srgbClr val="000000"/>
                </a:solidFill>
                <a:latin typeface="+mn-lt"/>
                <a:ea typeface="+mn-ea"/>
                <a:cs typeface="+mn-cs"/>
              </a:defRPr>
            </a:lvl5pPr>
          </a:lstStyle>
          <a:p>
            <a:pPr marL="0" lvl="0" indent="0" algn="ctr" defTabSz="457200" eaLnBrk="1" hangingPunct="1">
              <a:lnSpc>
                <a:spcPct val="100000"/>
              </a:lnSpc>
              <a:spcBef>
                <a:spcPts val="13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5400" b="1" dirty="0">
                <a:solidFill>
                  <a:srgbClr val="3366FF"/>
                </a:solidFill>
                <a:latin typeface="Arial" panose="020B0604020202020204" pitchFamily="34" charset="0"/>
                <a:ea typeface="MS PGothic" panose="020B0600070205080204" pitchFamily="34" charset="-128"/>
              </a:rPr>
              <a:t>HD</a:t>
            </a:r>
            <a:r>
              <a:rPr lang="en-GB" altLang="en-US" sz="5400" b="1" baseline="30000" dirty="0">
                <a:solidFill>
                  <a:srgbClr val="3366FF"/>
                </a:solidFill>
                <a:latin typeface="Arial" panose="020B0604020202020204" pitchFamily="34" charset="0"/>
                <a:ea typeface="MS PGothic" panose="020B0600070205080204" pitchFamily="34" charset="-128"/>
              </a:rPr>
              <a:t>+</a:t>
            </a:r>
            <a:r>
              <a:rPr lang="en-GB" altLang="en-US" sz="5400" b="1" dirty="0">
                <a:solidFill>
                  <a:srgbClr val="3366FF"/>
                </a:solidFill>
                <a:latin typeface="Arial" panose="020B0604020202020204" pitchFamily="34" charset="0"/>
                <a:ea typeface="MS PGothic" panose="020B0600070205080204" pitchFamily="34" charset="-128"/>
              </a:rPr>
              <a:t> + e</a:t>
            </a:r>
            <a:r>
              <a:rPr lang="en-GB" altLang="en-US" sz="5400" b="1" baseline="30000" dirty="0">
                <a:solidFill>
                  <a:srgbClr val="3366FF"/>
                </a:solidFill>
                <a:latin typeface="Arial" panose="020B0604020202020204" pitchFamily="34" charset="0"/>
                <a:ea typeface="MS PGothic" panose="020B0600070205080204" pitchFamily="34" charset="-128"/>
              </a:rPr>
              <a:t>-</a:t>
            </a:r>
            <a:endParaRPr lang="en-GB" altLang="en-US" sz="5400" b="1" baseline="30000" dirty="0">
              <a:solidFill>
                <a:srgbClr val="3366FF"/>
              </a:solidFill>
              <a:latin typeface="Arial" panose="020B0604020202020204" pitchFamily="34" charset="0"/>
              <a:ea typeface="MS PGothic" panose="020B0600070205080204" pitchFamily="34" charset="-128"/>
            </a:endParaRPr>
          </a:p>
        </p:txBody>
      </p:sp>
      <p:pic>
        <p:nvPicPr>
          <p:cNvPr id="260100" name="Picture 3"/>
          <p:cNvPicPr>
            <a:picLocks noChangeAspect="1"/>
          </p:cNvPicPr>
          <p:nvPr/>
        </p:nvPicPr>
        <p:blipFill>
          <a:blip r:embed="rId2"/>
          <a:stretch>
            <a:fillRect/>
          </a:stretch>
        </p:blipFill>
        <p:spPr>
          <a:xfrm>
            <a:off x="1597025" y="1747838"/>
            <a:ext cx="8967788" cy="4216400"/>
          </a:xfrm>
          <a:prstGeom prst="rect">
            <a:avLst/>
          </a:prstGeom>
          <a:noFill/>
          <a:ln w="9525">
            <a:noFill/>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914"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456364" y="220664"/>
            <a:ext cx="3881437"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9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333375"/>
            <a:ext cx="4103687"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9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3254376"/>
            <a:ext cx="424815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91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2263" y="3446463"/>
            <a:ext cx="37322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2088515" y="2091690"/>
            <a:ext cx="9252585" cy="1662430"/>
          </a:xfrm>
          <a:prstGeom prst="rect">
            <a:avLst/>
          </a:prstGeom>
        </p:spPr>
      </p:pic>
      <p:sp>
        <p:nvSpPr>
          <p:cNvPr id="280581" name="Rectangle 1"/>
          <p:cNvSpPr>
            <a:spLocks noChangeArrowheads="1"/>
          </p:cNvSpPr>
          <p:nvPr/>
        </p:nvSpPr>
        <p:spPr bwMode="auto">
          <a:xfrm>
            <a:off x="9561831" y="4373484"/>
            <a:ext cx="1881487"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defTabSz="457200" eaLnBrk="0" fontAlgn="base" hangingPunct="0">
              <a:spcBef>
                <a:spcPct val="0"/>
              </a:spcBef>
              <a:spcAft>
                <a:spcPct val="0"/>
              </a:spcAft>
              <a:buClr>
                <a:srgbClr val="000000"/>
              </a:buClr>
              <a:buSzPct val="100000"/>
            </a:pPr>
            <a:r>
              <a:rPr lang="en-US" altLang="en-US" dirty="0">
                <a:solidFill>
                  <a:srgbClr val="000000"/>
                </a:solidFill>
              </a:rPr>
              <a:t>R. Haissane, N. Pop et al, submitted </a:t>
            </a:r>
            <a:r>
              <a:rPr lang="en-US" altLang="en-US" i="1" dirty="0">
                <a:solidFill>
                  <a:srgbClr val="000000"/>
                </a:solidFill>
              </a:rPr>
              <a:t>Astronomy and Astrophysics</a:t>
            </a:r>
            <a:r>
              <a:rPr lang="en-US" altLang="en-US" dirty="0">
                <a:solidFill>
                  <a:srgbClr val="000000"/>
                </a:solidFill>
              </a:rPr>
              <a:t>, </a:t>
            </a:r>
            <a:r>
              <a:rPr lang="en-US" altLang="en-US" i="1" dirty="0">
                <a:latin typeface="Arial" panose="020B0604020202020204" pitchFamily="34" charset="0"/>
              </a:rPr>
              <a:t>(</a:t>
            </a:r>
            <a:r>
              <a:rPr lang="en-US" altLang="en-US" b="1" dirty="0">
                <a:latin typeface="Arial" panose="020B0604020202020204" pitchFamily="34" charset="0"/>
              </a:rPr>
              <a:t>2025)</a:t>
            </a:r>
            <a:endParaRPr lang="en-US" altLang="en-US" b="1"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111885" y="1272540"/>
            <a:ext cx="9753600" cy="39528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798320" y="161290"/>
            <a:ext cx="8838565" cy="63601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552450" y="114935"/>
            <a:ext cx="9625965" cy="3443605"/>
          </a:xfrm>
          <a:prstGeom prst="rect">
            <a:avLst/>
          </a:prstGeom>
        </p:spPr>
      </p:pic>
      <p:pic>
        <p:nvPicPr>
          <p:cNvPr id="3" name="Picture 2"/>
          <p:cNvPicPr>
            <a:picLocks noChangeAspect="1"/>
          </p:cNvPicPr>
          <p:nvPr/>
        </p:nvPicPr>
        <p:blipFill>
          <a:blip r:embed="rId2"/>
          <a:stretch>
            <a:fillRect/>
          </a:stretch>
        </p:blipFill>
        <p:spPr>
          <a:xfrm>
            <a:off x="953135" y="3314065"/>
            <a:ext cx="9031605" cy="34372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656080" y="186690"/>
            <a:ext cx="8276590" cy="636714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1"/>
          <p:cNvSpPr txBox="1">
            <a:spLocks noChangeArrowheads="1"/>
          </p:cNvSpPr>
          <p:nvPr/>
        </p:nvSpPr>
        <p:spPr bwMode="auto">
          <a:xfrm>
            <a:off x="1847851" y="260350"/>
            <a:ext cx="8639175"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3200">
                <a:solidFill>
                  <a:srgbClr val="000000"/>
                </a:solidFill>
                <a:latin typeface="Times New Roman" panose="02020603050405020304" pitchFamily="16"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800">
                <a:solidFill>
                  <a:srgbClr val="000000"/>
                </a:solidFill>
                <a:latin typeface="Times New Roman" panose="02020603050405020304" pitchFamily="16"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400">
                <a:solidFill>
                  <a:srgbClr val="000000"/>
                </a:solidFill>
                <a:latin typeface="Times New Roman" panose="02020603050405020304" pitchFamily="16"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6" charset="0"/>
              <a:tabLst>
                <a:tab pos="569595" algn="l"/>
                <a:tab pos="1483995" algn="l"/>
                <a:tab pos="2398395" algn="l"/>
                <a:tab pos="3312795" algn="l"/>
                <a:tab pos="4227195" algn="l"/>
                <a:tab pos="5141595" algn="l"/>
                <a:tab pos="6055995" algn="l"/>
                <a:tab pos="6970395" algn="l"/>
                <a:tab pos="7884795" algn="l"/>
                <a:tab pos="8799195" algn="l"/>
                <a:tab pos="9713595" algn="l"/>
              </a:tabLst>
              <a:defRPr sz="2000">
                <a:solidFill>
                  <a:srgbClr val="000000"/>
                </a:solidFill>
                <a:latin typeface="Times New Roman" panose="02020603050405020304" pitchFamily="16" charset="0"/>
                <a:ea typeface="Noto Sans CJK SC Regular" charset="0"/>
                <a:cs typeface="Noto Sans CJK SC Regular" charset="0"/>
              </a:defRPr>
            </a:lvl9pPr>
          </a:lstStyle>
          <a:p>
            <a:pPr algn="ctr" defTabSz="457200" eaLnBrk="0" fontAlgn="base" hangingPunct="0">
              <a:spcBef>
                <a:spcPts val="1000"/>
              </a:spcBef>
              <a:spcAft>
                <a:spcPct val="0"/>
              </a:spcAft>
              <a:buClrTx/>
              <a:defRPr/>
            </a:pPr>
            <a:endParaRPr lang="en-GB" altLang="en-US" sz="4000" b="1" dirty="0">
              <a:solidFill>
                <a:srgbClr val="660066"/>
              </a:solidFill>
            </a:endParaRPr>
          </a:p>
          <a:p>
            <a:pPr algn="ctr" defTabSz="457200" eaLnBrk="0" fontAlgn="base" hangingPunct="0">
              <a:spcBef>
                <a:spcPts val="1500"/>
              </a:spcBef>
              <a:spcAft>
                <a:spcPct val="0"/>
              </a:spcAft>
              <a:buClrTx/>
              <a:defRPr/>
            </a:pPr>
            <a:r>
              <a:rPr lang="en-GB" altLang="en-US" sz="6000" b="1" dirty="0">
                <a:solidFill>
                  <a:srgbClr val="3366FF"/>
                </a:solidFill>
              </a:rPr>
              <a:t>BeH</a:t>
            </a:r>
            <a:r>
              <a:rPr lang="en-GB" altLang="en-US" sz="6000" b="1" baseline="30000" dirty="0">
                <a:solidFill>
                  <a:srgbClr val="3366FF"/>
                </a:solidFill>
              </a:rPr>
              <a:t>+</a:t>
            </a:r>
            <a:r>
              <a:rPr lang="en-GB" altLang="en-US" sz="6000" b="1" dirty="0">
                <a:solidFill>
                  <a:srgbClr val="3366FF"/>
                </a:solidFill>
              </a:rPr>
              <a:t> + e</a:t>
            </a:r>
            <a:r>
              <a:rPr lang="en-GB" altLang="en-US" sz="6000" b="1" baseline="30000" dirty="0">
                <a:solidFill>
                  <a:srgbClr val="3366FF"/>
                </a:solidFill>
              </a:rPr>
              <a:t>-</a:t>
            </a:r>
            <a:endParaRPr lang="en-GB" altLang="en-US" sz="6000" b="1" baseline="30000" dirty="0">
              <a:solidFill>
                <a:srgbClr val="3366FF"/>
              </a:solidFill>
            </a:endParaRPr>
          </a:p>
          <a:p>
            <a:pPr algn="just" defTabSz="457200" eaLnBrk="0" fontAlgn="base" hangingPunct="0">
              <a:spcBef>
                <a:spcPts val="1500"/>
              </a:spcBef>
              <a:spcAft>
                <a:spcPct val="0"/>
              </a:spcAft>
              <a:buClrTx/>
              <a:defRPr/>
            </a:pPr>
            <a:endParaRPr lang="en-US" altLang="en-US" sz="2000" b="1" baseline="30000" dirty="0">
              <a:solidFill>
                <a:srgbClr val="3366FF"/>
              </a:solidFill>
            </a:endParaRPr>
          </a:p>
          <a:p>
            <a:pPr marL="342900" indent="-342900" algn="just" defTabSz="457200" eaLnBrk="0" fontAlgn="base" hangingPunct="0">
              <a:spcBef>
                <a:spcPts val="1500"/>
              </a:spcBef>
              <a:spcAft>
                <a:spcPct val="0"/>
              </a:spcAft>
              <a:buClrTx/>
              <a:buFont typeface="Wingdings" panose="05000000000000000000" pitchFamily="2" charset="2"/>
              <a:buChar char="Ø"/>
              <a:defRPr/>
            </a:pPr>
            <a:r>
              <a:rPr lang="en-US" altLang="en-US" sz="2000" b="1" baseline="30000" dirty="0">
                <a:solidFill>
                  <a:srgbClr val="3366FF"/>
                </a:solidFill>
              </a:rPr>
              <a:t> </a:t>
            </a:r>
            <a:r>
              <a:rPr lang="en-US" altLang="en-US" sz="2400" b="1" baseline="30000" dirty="0" err="1">
                <a:solidFill>
                  <a:srgbClr val="3366FF"/>
                </a:solidFill>
                <a:latin typeface="Calibri" panose="020F0502020204030204" pitchFamily="32" charset="0"/>
                <a:cs typeface="Calibri" panose="020F0502020204030204" pitchFamily="32" charset="0"/>
              </a:rPr>
              <a:t>BeH</a:t>
            </a:r>
            <a:r>
              <a:rPr lang="en-US" altLang="en-US" sz="2400" b="1" baseline="30000" dirty="0">
                <a:solidFill>
                  <a:srgbClr val="3366FF"/>
                </a:solidFill>
                <a:latin typeface="Calibri" panose="020F0502020204030204" pitchFamily="32" charset="0"/>
                <a:cs typeface="Calibri" panose="020F0502020204030204" pitchFamily="32" charset="0"/>
              </a:rPr>
              <a:t> and its cation have been identified in stars including the sun, in sunspots, and in several comets. The accurate quantification of the relevant elementary processes involving these molecular species is of great importance for</a:t>
            </a:r>
            <a:r>
              <a:rPr lang="en-US" altLang="en-US" sz="2400" b="1" dirty="0">
                <a:solidFill>
                  <a:srgbClr val="3366FF"/>
                </a:solidFill>
                <a:latin typeface="Calibri" panose="020F0502020204030204" pitchFamily="32" charset="0"/>
                <a:cs typeface="Calibri" panose="020F0502020204030204" pitchFamily="32" charset="0"/>
              </a:rPr>
              <a:t> </a:t>
            </a:r>
            <a:r>
              <a:rPr lang="en-US" altLang="en-US" sz="2400" b="1" baseline="30000" dirty="0">
                <a:solidFill>
                  <a:srgbClr val="3366FF"/>
                </a:solidFill>
                <a:latin typeface="Calibri" panose="020F0502020204030204" pitchFamily="32" charset="0"/>
                <a:cs typeface="Calibri" panose="020F0502020204030204" pitchFamily="32" charset="0"/>
              </a:rPr>
              <a:t>determining with the highest precision the physical and chemical</a:t>
            </a:r>
            <a:r>
              <a:rPr lang="en-US" altLang="en-US" sz="2400" b="1" dirty="0">
                <a:solidFill>
                  <a:srgbClr val="3366FF"/>
                </a:solidFill>
                <a:latin typeface="Calibri" panose="020F0502020204030204" pitchFamily="32" charset="0"/>
                <a:cs typeface="Calibri" panose="020F0502020204030204" pitchFamily="32" charset="0"/>
              </a:rPr>
              <a:t> </a:t>
            </a:r>
            <a:r>
              <a:rPr lang="en-US" altLang="en-US" sz="2400" b="1" baseline="30000" dirty="0">
                <a:solidFill>
                  <a:srgbClr val="3366FF"/>
                </a:solidFill>
                <a:latin typeface="Calibri" panose="020F0502020204030204" pitchFamily="32" charset="0"/>
                <a:cs typeface="Calibri" panose="020F0502020204030204" pitchFamily="32" charset="0"/>
              </a:rPr>
              <a:t>conditions of these astrophysical media.</a:t>
            </a:r>
            <a:endParaRPr lang="en-US" altLang="en-US" sz="2400" b="1" baseline="30000" dirty="0">
              <a:solidFill>
                <a:srgbClr val="3366FF"/>
              </a:solidFill>
              <a:latin typeface="Calibri" panose="020F0502020204030204" pitchFamily="32" charset="0"/>
              <a:cs typeface="Calibri" panose="020F0502020204030204" pitchFamily="32" charset="0"/>
            </a:endParaRPr>
          </a:p>
          <a:p>
            <a:pPr marL="342900" indent="-342900" algn="just" defTabSz="457200" eaLnBrk="0" fontAlgn="base" hangingPunct="0">
              <a:spcBef>
                <a:spcPts val="1500"/>
              </a:spcBef>
              <a:spcAft>
                <a:spcPct val="0"/>
              </a:spcAft>
              <a:buClrTx/>
              <a:buFont typeface="Wingdings" panose="05000000000000000000" pitchFamily="2" charset="2"/>
              <a:buChar char="Ø"/>
              <a:defRPr/>
            </a:pPr>
            <a:r>
              <a:rPr lang="en-US" altLang="en-US" sz="2400" b="1" baseline="30000" dirty="0">
                <a:solidFill>
                  <a:srgbClr val="3366FF"/>
                </a:solidFill>
                <a:latin typeface="Calibri" panose="020F0502020204030204" pitchFamily="32" charset="0"/>
                <a:cs typeface="Calibri" panose="020F0502020204030204" pitchFamily="32" charset="0"/>
              </a:rPr>
              <a:t>Beryllium was proposed as plasma-facing material for the International Thermonuclear Experimental Reactor (ITER). The interaction of the edge and </a:t>
            </a:r>
            <a:r>
              <a:rPr lang="en-US" altLang="en-US" sz="2400" b="1" baseline="30000" dirty="0" err="1">
                <a:solidFill>
                  <a:srgbClr val="3366FF"/>
                </a:solidFill>
                <a:latin typeface="Calibri" panose="020F0502020204030204" pitchFamily="32" charset="0"/>
                <a:cs typeface="Calibri" panose="020F0502020204030204" pitchFamily="32" charset="0"/>
              </a:rPr>
              <a:t>divertor</a:t>
            </a:r>
            <a:r>
              <a:rPr lang="en-US" altLang="en-US" sz="2400" b="1" baseline="30000" dirty="0">
                <a:solidFill>
                  <a:srgbClr val="3366FF"/>
                </a:solidFill>
                <a:latin typeface="Calibri" panose="020F0502020204030204" pitchFamily="32" charset="0"/>
                <a:cs typeface="Calibri" panose="020F0502020204030204" pitchFamily="32" charset="0"/>
              </a:rPr>
              <a:t> hydrogen plasma with the beryllium walls results in the formation and release of beryllium hydrides. </a:t>
            </a:r>
            <a:endParaRPr lang="en-US" altLang="en-US" sz="2400" b="1" baseline="30000" dirty="0">
              <a:solidFill>
                <a:srgbClr val="3366FF"/>
              </a:solidFill>
              <a:latin typeface="Calibri" panose="020F0502020204030204" pitchFamily="32" charset="0"/>
              <a:cs typeface="Calibri" panose="020F0502020204030204" pitchFamily="32" charset="0"/>
            </a:endParaRPr>
          </a:p>
          <a:p>
            <a:pPr marL="342900" indent="-342900" algn="just" defTabSz="457200" eaLnBrk="0" fontAlgn="base" hangingPunct="0">
              <a:spcBef>
                <a:spcPts val="1500"/>
              </a:spcBef>
              <a:spcAft>
                <a:spcPct val="0"/>
              </a:spcAft>
              <a:buClrTx/>
              <a:buFont typeface="Wingdings" panose="05000000000000000000" pitchFamily="2" charset="2"/>
              <a:buChar char="Ø"/>
              <a:defRPr/>
            </a:pPr>
            <a:endParaRPr lang="en-GB" altLang="en-US" sz="2400" b="1" baseline="30000" dirty="0">
              <a:solidFill>
                <a:srgbClr val="3366FF"/>
              </a:solidFill>
              <a:latin typeface="Calibri" panose="020F0502020204030204" pitchFamily="32" charset="0"/>
              <a:cs typeface="Calibri" panose="020F0502020204030204" pitchFamily="32"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3178175" y="404813"/>
            <a:ext cx="69723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Bef>
                <a:spcPts val="1425"/>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3200">
                <a:solidFill>
                  <a:srgbClr val="000000"/>
                </a:solidFill>
                <a:latin typeface="Times New Roman" panose="02020603050405020304" pitchFamily="16" charset="0"/>
                <a:ea typeface="Noto Sans CJK SC Regular" charset="0"/>
                <a:cs typeface="Noto Sans CJK SC Regular" charset="0"/>
              </a:defRPr>
            </a:lvl1pPr>
            <a:lvl2pPr>
              <a:lnSpc>
                <a:spcPct val="93000"/>
              </a:lnSpc>
              <a:spcBef>
                <a:spcPts val="114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6" charset="0"/>
                <a:ea typeface="Noto Sans CJK SC Regular" charset="0"/>
                <a:cs typeface="Noto Sans CJK SC Regular" charset="0"/>
              </a:defRPr>
            </a:lvl2pPr>
            <a:lvl3pPr>
              <a:lnSpc>
                <a:spcPct val="93000"/>
              </a:lnSpc>
              <a:spcBef>
                <a:spcPts val="85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000000"/>
                </a:solidFill>
                <a:latin typeface="Times New Roman" panose="02020603050405020304" pitchFamily="16" charset="0"/>
                <a:ea typeface="Noto Sans CJK SC Regular" charset="0"/>
                <a:cs typeface="Noto Sans CJK SC Regular" charset="0"/>
              </a:defRPr>
            </a:lvl3pPr>
            <a:lvl4pPr>
              <a:lnSpc>
                <a:spcPct val="93000"/>
              </a:lnSpc>
              <a:spcBef>
                <a:spcPts val="575"/>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000000"/>
                </a:solidFill>
                <a:latin typeface="Times New Roman" panose="02020603050405020304" pitchFamily="16" charset="0"/>
                <a:ea typeface="Noto Sans CJK SC Regular" charset="0"/>
                <a:cs typeface="Noto Sans CJK SC Regular" charset="0"/>
              </a:defRPr>
            </a:lvl4pPr>
            <a:lvl5pPr>
              <a:lnSpc>
                <a:spcPct val="93000"/>
              </a:lnSpc>
              <a:spcBef>
                <a:spcPts val="29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000">
                <a:solidFill>
                  <a:srgbClr val="000000"/>
                </a:solidFill>
                <a:latin typeface="Times New Roman" panose="02020603050405020304" pitchFamily="16" charset="0"/>
                <a:ea typeface="Noto Sans CJK SC Regular" charset="0"/>
                <a:cs typeface="Noto Sans CJK SC Regular" charset="0"/>
              </a:defRPr>
            </a:lvl9pPr>
          </a:lstStyle>
          <a:p>
            <a:pPr algn="r" defTabSz="457200" fontAlgn="base" hangingPunct="0">
              <a:lnSpc>
                <a:spcPct val="100000"/>
              </a:lnSpc>
              <a:spcBef>
                <a:spcPts val="490"/>
              </a:spcBef>
              <a:spcAft>
                <a:spcPct val="0"/>
              </a:spcAft>
              <a:buClrTx/>
            </a:pPr>
            <a:r>
              <a:rPr lang="fr-FR" altLang="en-US" sz="2400" b="1"/>
              <a:t>	 	</a:t>
            </a:r>
            <a:endParaRPr lang="fr-FR" altLang="en-US" sz="2400" b="1"/>
          </a:p>
          <a:p>
            <a:pPr defTabSz="457200" fontAlgn="base" hangingPunct="0">
              <a:lnSpc>
                <a:spcPct val="100000"/>
              </a:lnSpc>
              <a:spcBef>
                <a:spcPts val="490"/>
              </a:spcBef>
              <a:spcAft>
                <a:spcPct val="0"/>
              </a:spcAft>
              <a:buClrTx/>
            </a:pPr>
            <a:r>
              <a:rPr lang="fr-FR" altLang="en-US" sz="2400" b="1"/>
              <a:t> Thermonuclear fusion plasma (JET, ITER)</a:t>
            </a:r>
            <a:endParaRPr lang="fr-FR" altLang="en-US" sz="2400" b="1"/>
          </a:p>
        </p:txBody>
      </p:sp>
      <p:pic>
        <p:nvPicPr>
          <p:cNvPr id="3358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64425" y="4289426"/>
            <a:ext cx="1714500" cy="2163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5876" name="Rectangle 4"/>
          <p:cNvSpPr>
            <a:spLocks noChangeArrowheads="1"/>
          </p:cNvSpPr>
          <p:nvPr/>
        </p:nvSpPr>
        <p:spPr bwMode="auto">
          <a:xfrm>
            <a:off x="7048501" y="3032126"/>
            <a:ext cx="3533775"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spcBef>
                <a:spcPts val="1425"/>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6" charset="0"/>
                <a:ea typeface="Noto Sans CJK SC Regular" charset="0"/>
                <a:cs typeface="Noto Sans CJK SC Regular" charset="0"/>
              </a:defRPr>
            </a:lvl1pPr>
            <a:lvl2pPr>
              <a:lnSpc>
                <a:spcPct val="93000"/>
              </a:lnSpc>
              <a:spcBef>
                <a:spcPts val="114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6" charset="0"/>
                <a:ea typeface="Noto Sans CJK SC Regular" charset="0"/>
                <a:cs typeface="Noto Sans CJK SC Regular" charset="0"/>
              </a:defRPr>
            </a:lvl2pPr>
            <a:lvl3pPr>
              <a:lnSpc>
                <a:spcPct val="93000"/>
              </a:lnSpc>
              <a:spcBef>
                <a:spcPts val="85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3pPr>
            <a:lvl4pPr>
              <a:lnSpc>
                <a:spcPct val="93000"/>
              </a:lnSpc>
              <a:spcBef>
                <a:spcPts val="575"/>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4pPr>
            <a:lvl5pPr>
              <a:lnSpc>
                <a:spcPct val="93000"/>
              </a:lnSpc>
              <a:spcBef>
                <a:spcPts val="29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9pPr>
          </a:lstStyle>
          <a:p>
            <a:pPr defTabSz="457200" eaLnBrk="0" fontAlgn="base" hangingPunct="0">
              <a:lnSpc>
                <a:spcPct val="100000"/>
              </a:lnSpc>
              <a:spcBef>
                <a:spcPct val="0"/>
              </a:spcBef>
              <a:spcAft>
                <a:spcPct val="0"/>
              </a:spcAft>
              <a:buClrTx/>
            </a:pPr>
            <a:r>
              <a:rPr lang="en-US" altLang="en-US" sz="2400"/>
              <a:t>Be:</a:t>
            </a:r>
            <a:r>
              <a:rPr lang="ro-RO" altLang="en-US" sz="2400"/>
              <a:t> wall material in fusion devices</a:t>
            </a:r>
            <a:r>
              <a:rPr lang="en-US" altLang="en-US" sz="2400"/>
              <a:t>.</a:t>
            </a:r>
            <a:endParaRPr lang="en-US" altLang="en-US" sz="2400"/>
          </a:p>
        </p:txBody>
      </p:sp>
      <p:sp>
        <p:nvSpPr>
          <p:cNvPr id="335877" name="Rectangle 5"/>
          <p:cNvSpPr>
            <a:spLocks noChangeArrowheads="1"/>
          </p:cNvSpPr>
          <p:nvPr/>
        </p:nvSpPr>
        <p:spPr bwMode="auto">
          <a:xfrm>
            <a:off x="1825625" y="5019675"/>
            <a:ext cx="4171950" cy="156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spcBef>
                <a:spcPts val="1425"/>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6" charset="0"/>
                <a:ea typeface="Noto Sans CJK SC Regular" charset="0"/>
                <a:cs typeface="Noto Sans CJK SC Regular" charset="0"/>
              </a:defRPr>
            </a:lvl1pPr>
            <a:lvl2pPr>
              <a:lnSpc>
                <a:spcPct val="93000"/>
              </a:lnSpc>
              <a:spcBef>
                <a:spcPts val="114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6" charset="0"/>
                <a:ea typeface="Noto Sans CJK SC Regular" charset="0"/>
                <a:cs typeface="Noto Sans CJK SC Regular" charset="0"/>
              </a:defRPr>
            </a:lvl2pPr>
            <a:lvl3pPr>
              <a:lnSpc>
                <a:spcPct val="93000"/>
              </a:lnSpc>
              <a:spcBef>
                <a:spcPts val="85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3pPr>
            <a:lvl4pPr>
              <a:lnSpc>
                <a:spcPct val="93000"/>
              </a:lnSpc>
              <a:spcBef>
                <a:spcPts val="575"/>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4pPr>
            <a:lvl5pPr>
              <a:lnSpc>
                <a:spcPct val="93000"/>
              </a:lnSpc>
              <a:spcBef>
                <a:spcPts val="29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9pPr>
          </a:lstStyle>
          <a:p>
            <a:pPr defTabSz="457200" eaLnBrk="0" fontAlgn="base" hangingPunct="0">
              <a:lnSpc>
                <a:spcPct val="100000"/>
              </a:lnSpc>
              <a:spcBef>
                <a:spcPct val="0"/>
              </a:spcBef>
              <a:spcAft>
                <a:spcPct val="0"/>
              </a:spcAft>
              <a:buClrTx/>
            </a:pPr>
            <a:r>
              <a:rPr lang="en-US" altLang="en-US" sz="2400"/>
              <a:t>BeH/BeH</a:t>
            </a:r>
            <a:r>
              <a:rPr lang="en-US" altLang="en-US" sz="2400" baseline="40000"/>
              <a:t>+</a:t>
            </a:r>
            <a:r>
              <a:rPr lang="en-US" altLang="en-US" sz="2400"/>
              <a:t>, BeC/BeC</a:t>
            </a:r>
            <a:r>
              <a:rPr lang="en-US" altLang="en-US" sz="2400" baseline="40000"/>
              <a:t>+</a:t>
            </a:r>
            <a:r>
              <a:rPr lang="en-US" altLang="en-US" sz="2400"/>
              <a:t>, CH/CH</a:t>
            </a:r>
            <a:r>
              <a:rPr lang="en-US" altLang="en-US" sz="2400" baseline="40000"/>
              <a:t>+</a:t>
            </a:r>
            <a:r>
              <a:rPr lang="en-US" altLang="en-US" sz="2400"/>
              <a:t>, CH</a:t>
            </a:r>
            <a:r>
              <a:rPr lang="en-US" altLang="en-US" sz="2400" baseline="-25000"/>
              <a:t>4</a:t>
            </a:r>
            <a:r>
              <a:rPr lang="en-US" altLang="en-US" sz="2400"/>
              <a:t>/CH</a:t>
            </a:r>
            <a:r>
              <a:rPr lang="en-US" altLang="en-US" sz="2400" baseline="-25000"/>
              <a:t>4</a:t>
            </a:r>
            <a:r>
              <a:rPr lang="en-US" altLang="en-US" sz="2400" baseline="40000"/>
              <a:t>+</a:t>
            </a:r>
            <a:r>
              <a:rPr lang="en-US" altLang="en-US" sz="2400"/>
              <a:t>, CH</a:t>
            </a:r>
            <a:r>
              <a:rPr lang="en-US" altLang="en-US" sz="2400" baseline="-25000"/>
              <a:t>2</a:t>
            </a:r>
            <a:r>
              <a:rPr lang="en-US" altLang="en-US" sz="2400"/>
              <a:t> /CH</a:t>
            </a:r>
            <a:r>
              <a:rPr lang="en-US" altLang="en-US" sz="2400" baseline="-25000"/>
              <a:t>2</a:t>
            </a:r>
            <a:r>
              <a:rPr lang="en-US" altLang="en-US" sz="2400" baseline="40000"/>
              <a:t>+</a:t>
            </a:r>
            <a:r>
              <a:rPr lang="en-US" altLang="en-US" sz="2400"/>
              <a:t>, H</a:t>
            </a:r>
            <a:r>
              <a:rPr lang="en-US" altLang="en-US" sz="2400" baseline="-25000"/>
              <a:t>2</a:t>
            </a:r>
            <a:r>
              <a:rPr lang="en-US" altLang="en-US" sz="2400" baseline="40000"/>
              <a:t>+</a:t>
            </a:r>
            <a:r>
              <a:rPr lang="en-US" altLang="en-US" sz="2400"/>
              <a:t>, HeH</a:t>
            </a:r>
            <a:r>
              <a:rPr lang="en-US" altLang="en-US" sz="2400" baseline="40000"/>
              <a:t>+</a:t>
            </a:r>
            <a:r>
              <a:rPr lang="en-US" altLang="en-US" sz="2400"/>
              <a:t>, isotopolog</a:t>
            </a:r>
            <a:r>
              <a:rPr lang="ro-RO" altLang="en-US" sz="2400"/>
              <a:t>i</a:t>
            </a:r>
            <a:r>
              <a:rPr lang="en-US" altLang="en-US" sz="2400"/>
              <a:t> (H→D, H→T)</a:t>
            </a:r>
            <a:endParaRPr lang="en-US" altLang="en-US" sz="2400"/>
          </a:p>
        </p:txBody>
      </p:sp>
      <p:sp>
        <p:nvSpPr>
          <p:cNvPr id="335878" name="Rectangle 6"/>
          <p:cNvSpPr>
            <a:spLocks noChangeArrowheads="1"/>
          </p:cNvSpPr>
          <p:nvPr/>
        </p:nvSpPr>
        <p:spPr bwMode="auto">
          <a:xfrm>
            <a:off x="1790700" y="1447801"/>
            <a:ext cx="27813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spcBef>
                <a:spcPts val="1425"/>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6" charset="0"/>
                <a:ea typeface="Noto Sans CJK SC Regular" charset="0"/>
                <a:cs typeface="Noto Sans CJK SC Regular" charset="0"/>
              </a:defRPr>
            </a:lvl1pPr>
            <a:lvl2pPr>
              <a:lnSpc>
                <a:spcPct val="93000"/>
              </a:lnSpc>
              <a:spcBef>
                <a:spcPts val="114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6" charset="0"/>
                <a:ea typeface="Noto Sans CJK SC Regular" charset="0"/>
                <a:cs typeface="Noto Sans CJK SC Regular" charset="0"/>
              </a:defRPr>
            </a:lvl2pPr>
            <a:lvl3pPr>
              <a:lnSpc>
                <a:spcPct val="93000"/>
              </a:lnSpc>
              <a:spcBef>
                <a:spcPts val="85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3pPr>
            <a:lvl4pPr>
              <a:lnSpc>
                <a:spcPct val="93000"/>
              </a:lnSpc>
              <a:spcBef>
                <a:spcPts val="575"/>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4pPr>
            <a:lvl5pPr>
              <a:lnSpc>
                <a:spcPct val="93000"/>
              </a:lnSpc>
              <a:spcBef>
                <a:spcPts val="29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9pPr>
          </a:lstStyle>
          <a:p>
            <a:pPr defTabSz="457200" eaLnBrk="0" fontAlgn="base" hangingPunct="0">
              <a:lnSpc>
                <a:spcPct val="100000"/>
              </a:lnSpc>
              <a:spcBef>
                <a:spcPct val="0"/>
              </a:spcBef>
              <a:spcAft>
                <a:spcPct val="0"/>
              </a:spcAft>
              <a:buClrTx/>
            </a:pPr>
            <a:r>
              <a:rPr lang="en-US" altLang="en-US" sz="2400"/>
              <a:t>Fuels: H, D, T</a:t>
            </a:r>
            <a:endParaRPr lang="en-US" altLang="en-US" sz="2400"/>
          </a:p>
        </p:txBody>
      </p:sp>
      <p:sp>
        <p:nvSpPr>
          <p:cNvPr id="335879" name="Rectangle 7"/>
          <p:cNvSpPr>
            <a:spLocks noChangeArrowheads="1"/>
          </p:cNvSpPr>
          <p:nvPr/>
        </p:nvSpPr>
        <p:spPr bwMode="auto">
          <a:xfrm>
            <a:off x="1666875" y="4649789"/>
            <a:ext cx="19685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lnSpc>
                <a:spcPct val="93000"/>
              </a:lnSpc>
              <a:spcBef>
                <a:spcPts val="1425"/>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6" charset="0"/>
                <a:ea typeface="Noto Sans CJK SC Regular" charset="0"/>
                <a:cs typeface="Noto Sans CJK SC Regular" charset="0"/>
              </a:defRPr>
            </a:lvl1pPr>
            <a:lvl2pPr>
              <a:lnSpc>
                <a:spcPct val="93000"/>
              </a:lnSpc>
              <a:spcBef>
                <a:spcPts val="114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6" charset="0"/>
                <a:ea typeface="Noto Sans CJK SC Regular" charset="0"/>
                <a:cs typeface="Noto Sans CJK SC Regular" charset="0"/>
              </a:defRPr>
            </a:lvl2pPr>
            <a:lvl3pPr>
              <a:lnSpc>
                <a:spcPct val="93000"/>
              </a:lnSpc>
              <a:spcBef>
                <a:spcPts val="85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3pPr>
            <a:lvl4pPr>
              <a:lnSpc>
                <a:spcPct val="93000"/>
              </a:lnSpc>
              <a:spcBef>
                <a:spcPts val="575"/>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4pPr>
            <a:lvl5pPr>
              <a:lnSpc>
                <a:spcPct val="93000"/>
              </a:lnSpc>
              <a:spcBef>
                <a:spcPts val="29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5pPr>
            <a:lvl6pPr marL="25146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6pPr>
            <a:lvl7pPr marL="29718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7pPr>
            <a:lvl8pPr marL="34290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8pPr>
            <a:lvl9pPr marL="3886200" indent="-228600" defTabSz="457200" eaLnBrk="0" fontAlgn="base" hangingPunct="0">
              <a:lnSpc>
                <a:spcPct val="93000"/>
              </a:lnSpc>
              <a:spcBef>
                <a:spcPts val="29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Noto Sans CJK SC Regular" charset="0"/>
                <a:cs typeface="Noto Sans CJK SC Regular" charset="0"/>
              </a:defRPr>
            </a:lvl9pPr>
          </a:lstStyle>
          <a:p>
            <a:pPr defTabSz="457200" eaLnBrk="0" fontAlgn="base" hangingPunct="0">
              <a:lnSpc>
                <a:spcPct val="100000"/>
              </a:lnSpc>
              <a:spcBef>
                <a:spcPct val="0"/>
              </a:spcBef>
              <a:spcAft>
                <a:spcPct val="0"/>
              </a:spcAft>
              <a:buClrTx/>
            </a:pPr>
            <a:r>
              <a:rPr lang="ro-RO" altLang="en-US" sz="2400" b="1"/>
              <a:t>S</a:t>
            </a:r>
            <a:r>
              <a:rPr lang="fr-BE" altLang="en-US" sz="2400" b="1"/>
              <a:t>e</a:t>
            </a:r>
            <a:r>
              <a:rPr lang="ro-RO" altLang="en-US" sz="2400" b="1"/>
              <a:t>c</a:t>
            </a:r>
            <a:r>
              <a:rPr lang="en-US" altLang="en-US" sz="2400" b="1"/>
              <a:t>tion</a:t>
            </a:r>
            <a:r>
              <a:rPr lang="fr-BE" altLang="en-US" sz="2400" b="1"/>
              <a:t> </a:t>
            </a:r>
            <a:r>
              <a:rPr lang="en-US" altLang="en-US" sz="2400" b="1"/>
              <a:t>ITER</a:t>
            </a:r>
            <a:endParaRPr lang="en-US" altLang="en-US" sz="2400" b="1"/>
          </a:p>
        </p:txBody>
      </p:sp>
      <p:pic>
        <p:nvPicPr>
          <p:cNvPr id="3358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914526"/>
            <a:ext cx="2679700" cy="2735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58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313" y="2057401"/>
            <a:ext cx="2095500" cy="2295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58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39" y="1447800"/>
            <a:ext cx="3152775" cy="1504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5883" name="AutoShape 11"/>
          <p:cNvSpPr>
            <a:spLocks noChangeArrowheads="1"/>
          </p:cNvSpPr>
          <p:nvPr/>
        </p:nvSpPr>
        <p:spPr bwMode="auto">
          <a:xfrm>
            <a:off x="9264651" y="1276351"/>
            <a:ext cx="1211263" cy="957263"/>
          </a:xfrm>
          <a:custGeom>
            <a:avLst/>
            <a:gdLst>
              <a:gd name="T0" fmla="*/ 1211263 w 1211263"/>
              <a:gd name="T1" fmla="*/ 478632 h 957263"/>
              <a:gd name="T2" fmla="*/ 605632 w 1211263"/>
              <a:gd name="T3" fmla="*/ 957263 h 957263"/>
              <a:gd name="T4" fmla="*/ 0 w 1211263"/>
              <a:gd name="T5" fmla="*/ 478632 h 957263"/>
              <a:gd name="T6" fmla="*/ 605632 w 1211263"/>
              <a:gd name="T7" fmla="*/ 0 h 957263"/>
              <a:gd name="T8" fmla="*/ 0 60000 65536"/>
              <a:gd name="T9" fmla="*/ 5898240 60000 65536"/>
              <a:gd name="T10" fmla="*/ 11796480 60000 65536"/>
              <a:gd name="T11" fmla="*/ 17694720 60000 65536"/>
              <a:gd name="T12" fmla="*/ 0 w 1211263"/>
              <a:gd name="T13" fmla="*/ 0 h 957263"/>
              <a:gd name="T14" fmla="*/ 1211263 w 1211263"/>
              <a:gd name="T15" fmla="*/ 957263 h 957263"/>
            </a:gdLst>
            <a:ahLst/>
            <a:cxnLst>
              <a:cxn ang="T8">
                <a:pos x="T0" y="T1"/>
              </a:cxn>
              <a:cxn ang="T9">
                <a:pos x="T2" y="T3"/>
              </a:cxn>
              <a:cxn ang="T10">
                <a:pos x="T4" y="T5"/>
              </a:cxn>
              <a:cxn ang="T11">
                <a:pos x="T6" y="T7"/>
              </a:cxn>
            </a:cxnLst>
            <a:rect l="T12" t="T13" r="T14" b="T15"/>
            <a:pathLst>
              <a:path w="1211263" h="957263">
                <a:moveTo>
                  <a:pt x="0" y="21265"/>
                </a:moveTo>
                <a:lnTo>
                  <a:pt x="21265" y="425302"/>
                </a:lnTo>
                <a:lnTo>
                  <a:pt x="1212112" y="956930"/>
                </a:lnTo>
                <a:lnTo>
                  <a:pt x="1095154" y="0"/>
                </a:lnTo>
                <a:lnTo>
                  <a:pt x="170121" y="31898"/>
                </a:lnTo>
              </a:path>
            </a:pathLst>
          </a:custGeom>
          <a:solidFill>
            <a:srgbClr val="FFFFFF"/>
          </a:solidFill>
          <a:ln w="25560" cap="flat">
            <a:solidFill>
              <a:srgbClr val="FFFFFF"/>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pPr>
            <a:endParaRPr lang="en-US">
              <a:solidFill>
                <a:srgbClr val="FFFFFF"/>
              </a:solidFill>
              <a:latin typeface="Calibri" panose="020F0502020204030204" pitchFamily="32" charset="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37922" name="Rectangle 2"/>
          <p:cNvSpPr>
            <a:spLocks noChangeArrowheads="1"/>
          </p:cNvSpPr>
          <p:nvPr/>
        </p:nvSpPr>
        <p:spPr bwMode="auto">
          <a:xfrm>
            <a:off x="1524001" y="28575"/>
            <a:ext cx="9040813"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lnSpc>
                <a:spcPct val="90000"/>
              </a:lnSpc>
              <a:spcBef>
                <a:spcPts val="1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2" charset="0"/>
                <a:ea typeface="Noto Sans CJK SC Regular" charset="0"/>
                <a:cs typeface="Noto Sans CJK SC Regular" charset="0"/>
              </a:defRPr>
            </a:lvl1pPr>
            <a:lvl2pPr marL="457200">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9pPr>
          </a:lstStyle>
          <a:p>
            <a:pPr lvl="1" defTabSz="457200" fontAlgn="base">
              <a:spcAft>
                <a:spcPct val="0"/>
              </a:spcAft>
              <a:buClrTx/>
            </a:pPr>
            <a:r>
              <a:rPr lang="en-US" altLang="en-US" b="1">
                <a:solidFill>
                  <a:srgbClr val="2F5597"/>
                </a:solidFill>
                <a:latin typeface="Times New Roman" panose="02020603050405020304" pitchFamily="16" charset="0"/>
                <a:cs typeface="Times New Roman" panose="02020603050405020304" pitchFamily="16" charset="0"/>
              </a:rPr>
              <a:t>LOW-ENERGY COLLISIONS BETWEEN ELECTRONS AND  </a:t>
            </a:r>
            <a:r>
              <a:rPr lang="de-CH" altLang="en-US" b="1">
                <a:solidFill>
                  <a:srgbClr val="2F5597"/>
                </a:solidFill>
                <a:latin typeface="Times New Roman" panose="02020603050405020304" pitchFamily="16" charset="0"/>
                <a:ea typeface="AR PL UMing HK" charset="0"/>
                <a:cs typeface="AR PL UMing HK" charset="0"/>
              </a:rPr>
              <a:t>BeH</a:t>
            </a:r>
            <a:r>
              <a:rPr lang="de-CH" altLang="en-US" b="1" baseline="30000">
                <a:solidFill>
                  <a:srgbClr val="2F5597"/>
                </a:solidFill>
                <a:latin typeface="Times New Roman" panose="02020603050405020304" pitchFamily="16" charset="0"/>
                <a:ea typeface="AR PL UMing HK" charset="0"/>
                <a:cs typeface="AR PL UMing HK" charset="0"/>
              </a:rPr>
              <a:t>+</a:t>
            </a:r>
            <a:endParaRPr lang="de-CH" altLang="en-US" b="1" baseline="30000">
              <a:solidFill>
                <a:srgbClr val="2F5597"/>
              </a:solidFill>
              <a:latin typeface="Times New Roman" panose="02020603050405020304" pitchFamily="16" charset="0"/>
              <a:ea typeface="AR PL UMing HK" charset="0"/>
              <a:cs typeface="AR PL UMing HK" charset="0"/>
            </a:endParaRPr>
          </a:p>
        </p:txBody>
      </p:sp>
      <p:pic>
        <p:nvPicPr>
          <p:cNvPr id="337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579563"/>
            <a:ext cx="9017000" cy="4113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p:cNvSpPr txBox="1">
            <a:spLocks noChangeArrowheads="1"/>
          </p:cNvSpPr>
          <p:nvPr/>
        </p:nvSpPr>
        <p:spPr bwMode="auto">
          <a:xfrm>
            <a:off x="10067026" y="6225028"/>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sym typeface="+mn-ea"/>
              </a:rPr>
              <a:t>5th IWPBF</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8th September 2025</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Belgrade</a:t>
            </a: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1"/>
          <p:cNvSpPr>
            <a:spLocks noChangeArrowheads="1"/>
          </p:cNvSpPr>
          <p:nvPr/>
        </p:nvSpPr>
        <p:spPr bwMode="auto">
          <a:xfrm>
            <a:off x="1524000" y="-26988"/>
            <a:ext cx="9144000" cy="763588"/>
          </a:xfrm>
          <a:prstGeom prst="rect">
            <a:avLst/>
          </a:prstGeom>
          <a:solidFill>
            <a:srgbClr val="262626"/>
          </a:solidFill>
          <a:ln>
            <a:noFill/>
          </a:ln>
          <a:effectLst/>
          <a:extLs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114300" indent="-111125">
              <a:lnSpc>
                <a:spcPct val="90000"/>
              </a:lnSpc>
              <a:spcBef>
                <a:spcPts val="1000"/>
              </a:spcBef>
              <a:buClr>
                <a:srgbClr val="000000"/>
              </a:buClr>
              <a:buSzPct val="100000"/>
              <a:buFont typeface="Times New Roman" panose="02020603050405020304" pitchFamily="16" charset="0"/>
              <a:tabLst>
                <a:tab pos="114300" algn="l"/>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114300" algn="l"/>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114300" algn="l"/>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114300" algn="l"/>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114300" algn="l"/>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114300" algn="l"/>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114300" algn="l"/>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114300" algn="l"/>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114300" algn="l"/>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eaLnBrk="0" fontAlgn="base" hangingPunct="0">
              <a:lnSpc>
                <a:spcPct val="100000"/>
              </a:lnSpc>
              <a:spcBef>
                <a:spcPct val="0"/>
              </a:spcBef>
              <a:spcAft>
                <a:spcPct val="0"/>
              </a:spcAft>
              <a:buClrTx/>
            </a:pPr>
            <a:r>
              <a:rPr lang="en-US" altLang="en-US" sz="2400" b="1" u="sng">
                <a:solidFill>
                  <a:srgbClr val="FFFFFF"/>
                </a:solidFill>
                <a:latin typeface="Arial" panose="020B0604020202020204" pitchFamily="34" charset="0"/>
              </a:rPr>
              <a:t>Electron/molecular cation reactive collisions</a:t>
            </a:r>
            <a:endParaRPr lang="en-US" altLang="en-US" sz="2400" b="1" u="sng">
              <a:solidFill>
                <a:srgbClr val="FFFFFF"/>
              </a:solidFill>
              <a:latin typeface="Arial" panose="020B0604020202020204" pitchFamily="34" charset="0"/>
            </a:endParaRPr>
          </a:p>
        </p:txBody>
      </p:sp>
      <p:sp>
        <p:nvSpPr>
          <p:cNvPr id="360451" name="Rectangle 2"/>
          <p:cNvSpPr>
            <a:spLocks noChangeArrowheads="1"/>
          </p:cNvSpPr>
          <p:nvPr/>
        </p:nvSpPr>
        <p:spPr bwMode="auto">
          <a:xfrm>
            <a:off x="1524000" y="692150"/>
            <a:ext cx="9144000" cy="395288"/>
          </a:xfrm>
          <a:prstGeom prst="rect">
            <a:avLst/>
          </a:prstGeom>
          <a:solidFill>
            <a:srgbClr val="76B531"/>
          </a:solidFill>
          <a:ln>
            <a:noFill/>
          </a:ln>
          <a:effectLst/>
          <a:extLs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eaLnBrk="0" fontAlgn="base" hangingPunct="0">
              <a:lnSpc>
                <a:spcPct val="100000"/>
              </a:lnSpc>
              <a:spcBef>
                <a:spcPct val="0"/>
              </a:spcBef>
              <a:spcAft>
                <a:spcPct val="0"/>
              </a:spcAft>
              <a:buClrTx/>
            </a:pPr>
            <a:r>
              <a:rPr lang="en-US" altLang="en-US" sz="2000">
                <a:solidFill>
                  <a:srgbClr val="FFFFFF"/>
                </a:solidFill>
                <a:latin typeface="Arial" panose="020B0604020202020204" pitchFamily="34" charset="0"/>
              </a:rPr>
              <a:t>Important processes in the kinetics  of ionized media</a:t>
            </a:r>
            <a:endParaRPr lang="en-US" altLang="en-US" sz="2000">
              <a:solidFill>
                <a:srgbClr val="FFFFFF"/>
              </a:solidFill>
              <a:latin typeface="Arial" panose="020B0604020202020204" pitchFamily="34" charset="0"/>
            </a:endParaRPr>
          </a:p>
        </p:txBody>
      </p:sp>
      <p:sp>
        <p:nvSpPr>
          <p:cNvPr id="360452" name="Rectangle 3"/>
          <p:cNvSpPr>
            <a:spLocks noChangeArrowheads="1"/>
          </p:cNvSpPr>
          <p:nvPr/>
        </p:nvSpPr>
        <p:spPr bwMode="auto">
          <a:xfrm>
            <a:off x="1612900" y="1196976"/>
            <a:ext cx="2160588" cy="868363"/>
          </a:xfrm>
          <a:prstGeom prst="rect">
            <a:avLst/>
          </a:prstGeom>
          <a:noFill/>
          <a:ln w="9360">
            <a:solidFill>
              <a:srgbClr val="FFFFF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eaLnBrk="0" fontAlgn="base">
              <a:lnSpc>
                <a:spcPct val="100000"/>
              </a:lnSpc>
              <a:spcBef>
                <a:spcPct val="0"/>
              </a:spcBef>
              <a:spcAft>
                <a:spcPct val="0"/>
              </a:spcAft>
              <a:buClrTx/>
            </a:pPr>
            <a:r>
              <a:rPr lang="en-US" altLang="en-US" sz="1600">
                <a:solidFill>
                  <a:srgbClr val="3333CC"/>
                </a:solidFill>
                <a:latin typeface="Arial" panose="020B0604020202020204" pitchFamily="34" charset="0"/>
              </a:rPr>
              <a:t>Interstellar molecular </a:t>
            </a:r>
            <a:br>
              <a:rPr lang="en-US" altLang="en-US" sz="1600">
                <a:solidFill>
                  <a:srgbClr val="3333CC"/>
                </a:solidFill>
                <a:latin typeface="Arial" panose="020B0604020202020204" pitchFamily="34" charset="0"/>
              </a:rPr>
            </a:br>
            <a:r>
              <a:rPr lang="en-US" altLang="en-US" sz="1600">
                <a:solidFill>
                  <a:srgbClr val="3333CC"/>
                </a:solidFill>
                <a:latin typeface="Arial" panose="020B0604020202020204" pitchFamily="34" charset="0"/>
              </a:rPr>
              <a:t>clouds</a:t>
            </a:r>
            <a:endParaRPr lang="en-US" altLang="en-US" sz="1600">
              <a:solidFill>
                <a:srgbClr val="3333CC"/>
              </a:solidFill>
              <a:latin typeface="Arial" panose="020B0604020202020204" pitchFamily="34" charset="0"/>
            </a:endParaRPr>
          </a:p>
        </p:txBody>
      </p:sp>
      <p:pic>
        <p:nvPicPr>
          <p:cNvPr id="36045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58150" y="2006600"/>
            <a:ext cx="2520950" cy="185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04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6" y="2030414"/>
            <a:ext cx="1800225" cy="1614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04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2032000"/>
            <a:ext cx="2159000" cy="161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0456" name="Picture 7"/>
          <p:cNvPicPr>
            <a:picLocks noChangeAspect="1" noChangeArrowheads="1"/>
          </p:cNvPicPr>
          <p:nvPr/>
        </p:nvPicPr>
        <p:blipFill>
          <a:blip r:embed="rId4">
            <a:extLst>
              <a:ext uri="{28A0092B-C50C-407E-A947-70E740481C1C}">
                <a14:useLocalDpi xmlns:a14="http://schemas.microsoft.com/office/drawing/2010/main" val="0"/>
              </a:ext>
            </a:extLst>
          </a:blip>
          <a:srcRect l="13139" t="13156" r="21906" b="19734"/>
          <a:stretch>
            <a:fillRect/>
          </a:stretch>
        </p:blipFill>
        <p:spPr bwMode="auto">
          <a:xfrm>
            <a:off x="1612900" y="4724401"/>
            <a:ext cx="2160588" cy="1882775"/>
          </a:xfrm>
          <a:prstGeom prst="rect">
            <a:avLst/>
          </a:prstGeom>
          <a:noFill/>
          <a:ln>
            <a:noFill/>
          </a:ln>
          <a:effectLst/>
          <a:extLst>
            <a:ext uri="{909E8E84-426E-40DD-AFC4-6F175D3DCCD1}">
              <a14:hiddenFill xmlns:a14="http://schemas.microsoft.com/office/drawing/2010/main">
                <a:blipFill dpi="0" rotWithShape="0">
                  <a:blip/>
                  <a:srcRect l="13139" t="13156" r="21906" b="19734"/>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0457" name="AutoShape 8"/>
          <p:cNvSpPr>
            <a:spLocks noChangeArrowheads="1"/>
          </p:cNvSpPr>
          <p:nvPr/>
        </p:nvSpPr>
        <p:spPr bwMode="auto">
          <a:xfrm>
            <a:off x="4764089" y="5981701"/>
            <a:ext cx="217487" cy="233363"/>
          </a:xfrm>
          <a:custGeom>
            <a:avLst/>
            <a:gdLst>
              <a:gd name="T0" fmla="*/ 217487 w 217487"/>
              <a:gd name="T1" fmla="*/ 116682 h 233363"/>
              <a:gd name="T2" fmla="*/ 108744 w 217487"/>
              <a:gd name="T3" fmla="*/ 233363 h 233363"/>
              <a:gd name="T4" fmla="*/ 0 w 217487"/>
              <a:gd name="T5" fmla="*/ 116682 h 233363"/>
              <a:gd name="T6" fmla="*/ 108744 w 217487"/>
              <a:gd name="T7" fmla="*/ 0 h 233363"/>
              <a:gd name="T8" fmla="*/ 0 60000 65536"/>
              <a:gd name="T9" fmla="*/ 5898240 60000 65536"/>
              <a:gd name="T10" fmla="*/ 11796480 60000 65536"/>
              <a:gd name="T11" fmla="*/ 17694720 60000 65536"/>
              <a:gd name="T12" fmla="*/ 0 w 217487"/>
              <a:gd name="T13" fmla="*/ 0 h 233363"/>
              <a:gd name="T14" fmla="*/ 217487 w 217487"/>
              <a:gd name="T15" fmla="*/ 233363 h 233363"/>
            </a:gdLst>
            <a:ahLst/>
            <a:cxnLst>
              <a:cxn ang="T8">
                <a:pos x="T0" y="T1"/>
              </a:cxn>
              <a:cxn ang="T9">
                <a:pos x="T2" y="T3"/>
              </a:cxn>
              <a:cxn ang="T10">
                <a:pos x="T4" y="T5"/>
              </a:cxn>
              <a:cxn ang="T11">
                <a:pos x="T6" y="T7"/>
              </a:cxn>
            </a:cxnLst>
            <a:rect l="T12" t="T13" r="T14" b="T15"/>
            <a:pathLst>
              <a:path w="217487" h="233363">
                <a:moveTo>
                  <a:pt x="0" y="324"/>
                </a:moveTo>
                <a:lnTo>
                  <a:pt x="302" y="324"/>
                </a:lnTo>
                <a:lnTo>
                  <a:pt x="180" y="90"/>
                </a:lnTo>
                <a:lnTo>
                  <a:pt x="302" y="324"/>
                </a:lnTo>
                <a:lnTo>
                  <a:pt x="270" y="90"/>
                </a:lnTo>
                <a:lnTo>
                  <a:pt x="0" y="324"/>
                </a:lnTo>
                <a:close/>
              </a:path>
            </a:pathLst>
          </a:custGeom>
          <a:solidFill>
            <a:srgbClr val="FFFFFF">
              <a:alpha val="50980"/>
            </a:srgbClr>
          </a:solidFill>
          <a:ln w="19080" cap="flat">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pPr>
            <a:endParaRPr lang="en-US">
              <a:solidFill>
                <a:srgbClr val="FFFFFF"/>
              </a:solidFill>
            </a:endParaRPr>
          </a:p>
        </p:txBody>
      </p:sp>
      <p:pic>
        <p:nvPicPr>
          <p:cNvPr id="36045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489" y="4699001"/>
            <a:ext cx="1944687" cy="2087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045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4563" y="4699001"/>
            <a:ext cx="1943100" cy="2087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60460" name="Group 11"/>
          <p:cNvGrpSpPr/>
          <p:nvPr/>
        </p:nvGrpSpPr>
        <p:grpSpPr bwMode="auto">
          <a:xfrm>
            <a:off x="8202613" y="4699000"/>
            <a:ext cx="2227262" cy="2082800"/>
            <a:chOff x="4207" y="2960"/>
            <a:chExt cx="1403" cy="1312"/>
          </a:xfrm>
        </p:grpSpPr>
        <p:pic>
          <p:nvPicPr>
            <p:cNvPr id="36047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7" y="2960"/>
              <a:ext cx="688" cy="1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047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8" y="2960"/>
              <a:ext cx="702" cy="1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360461"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2975" y="2041526"/>
            <a:ext cx="1944688" cy="160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0462" name="Rectangle 15"/>
          <p:cNvSpPr>
            <a:spLocks noChangeArrowheads="1"/>
          </p:cNvSpPr>
          <p:nvPr/>
        </p:nvSpPr>
        <p:spPr bwMode="auto">
          <a:xfrm>
            <a:off x="4121151" y="1196976"/>
            <a:ext cx="1503363"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eaLnBrk="0" fontAlgn="base">
              <a:lnSpc>
                <a:spcPct val="100000"/>
              </a:lnSpc>
              <a:spcBef>
                <a:spcPct val="0"/>
              </a:spcBef>
              <a:spcAft>
                <a:spcPct val="0"/>
              </a:spcAft>
              <a:buClrTx/>
            </a:pPr>
            <a:r>
              <a:rPr lang="en-US" altLang="en-US" sz="1600">
                <a:solidFill>
                  <a:srgbClr val="663300"/>
                </a:solidFill>
                <a:latin typeface="Arial" panose="020B0604020202020204" pitchFamily="34" charset="0"/>
              </a:rPr>
              <a:t>Planetary atmospheres</a:t>
            </a:r>
            <a:endParaRPr lang="en-US" altLang="en-US" sz="1600">
              <a:solidFill>
                <a:srgbClr val="663300"/>
              </a:solidFill>
              <a:latin typeface="Arial" panose="020B0604020202020204" pitchFamily="34" charset="0"/>
            </a:endParaRPr>
          </a:p>
        </p:txBody>
      </p:sp>
      <p:sp>
        <p:nvSpPr>
          <p:cNvPr id="360463" name="Rectangle 16"/>
          <p:cNvSpPr>
            <a:spLocks noChangeArrowheads="1"/>
          </p:cNvSpPr>
          <p:nvPr/>
        </p:nvSpPr>
        <p:spPr bwMode="auto">
          <a:xfrm>
            <a:off x="6096000" y="1196976"/>
            <a:ext cx="1798638"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eaLnBrk="0" fontAlgn="base">
              <a:lnSpc>
                <a:spcPct val="100000"/>
              </a:lnSpc>
              <a:spcBef>
                <a:spcPct val="0"/>
              </a:spcBef>
              <a:spcAft>
                <a:spcPct val="0"/>
              </a:spcAft>
              <a:buClrTx/>
            </a:pPr>
            <a:r>
              <a:rPr lang="en-US" altLang="en-US" sz="1600">
                <a:solidFill>
                  <a:srgbClr val="3333CC"/>
                </a:solidFill>
                <a:latin typeface="Arial" panose="020B0604020202020204" pitchFamily="34" charset="0"/>
              </a:rPr>
              <a:t>Cold laboratory plasmas</a:t>
            </a:r>
            <a:endParaRPr lang="en-US" altLang="en-US" sz="1600">
              <a:solidFill>
                <a:srgbClr val="3333CC"/>
              </a:solidFill>
              <a:latin typeface="Arial" panose="020B0604020202020204" pitchFamily="34" charset="0"/>
            </a:endParaRPr>
          </a:p>
        </p:txBody>
      </p:sp>
      <p:sp>
        <p:nvSpPr>
          <p:cNvPr id="360464" name="Rectangle 17"/>
          <p:cNvSpPr>
            <a:spLocks noChangeArrowheads="1"/>
          </p:cNvSpPr>
          <p:nvPr/>
        </p:nvSpPr>
        <p:spPr bwMode="auto">
          <a:xfrm>
            <a:off x="7932739" y="1196976"/>
            <a:ext cx="2770187"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eaLnBrk="0" fontAlgn="base">
              <a:lnSpc>
                <a:spcPct val="100000"/>
              </a:lnSpc>
              <a:spcBef>
                <a:spcPct val="0"/>
              </a:spcBef>
              <a:spcAft>
                <a:spcPct val="0"/>
              </a:spcAft>
              <a:buClrTx/>
            </a:pPr>
            <a:r>
              <a:rPr lang="en-US" altLang="en-US" sz="1600">
                <a:solidFill>
                  <a:srgbClr val="663300"/>
                </a:solidFill>
                <a:latin typeface="Arial" panose="020B0604020202020204" pitchFamily="34" charset="0"/>
              </a:rPr>
              <a:t>At the wall of the fusion devices (ITER) project</a:t>
            </a:r>
            <a:endParaRPr lang="en-US" altLang="en-US" sz="1600">
              <a:solidFill>
                <a:srgbClr val="663300"/>
              </a:solidFill>
              <a:latin typeface="Arial" panose="020B0604020202020204" pitchFamily="34" charset="0"/>
            </a:endParaRPr>
          </a:p>
        </p:txBody>
      </p:sp>
      <p:sp>
        <p:nvSpPr>
          <p:cNvPr id="360465" name="Rectangle 18"/>
          <p:cNvSpPr>
            <a:spLocks noChangeArrowheads="1"/>
          </p:cNvSpPr>
          <p:nvPr/>
        </p:nvSpPr>
        <p:spPr bwMode="auto">
          <a:xfrm>
            <a:off x="1577976" y="3932238"/>
            <a:ext cx="223202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eaLnBrk="0" fontAlgn="base">
              <a:lnSpc>
                <a:spcPct val="100000"/>
              </a:lnSpc>
              <a:spcBef>
                <a:spcPct val="0"/>
              </a:spcBef>
              <a:spcAft>
                <a:spcPct val="0"/>
              </a:spcAft>
              <a:buClrTx/>
            </a:pPr>
            <a:r>
              <a:rPr lang="en-US" altLang="en-US" sz="1600">
                <a:solidFill>
                  <a:srgbClr val="663300"/>
                </a:solidFill>
                <a:latin typeface="Arial" panose="020B0604020202020204" pitchFamily="34" charset="0"/>
              </a:rPr>
              <a:t>Hypersonic entry of spacecrafts</a:t>
            </a:r>
            <a:endParaRPr lang="en-US" altLang="en-US" sz="1600">
              <a:solidFill>
                <a:srgbClr val="663300"/>
              </a:solidFill>
              <a:latin typeface="Arial" panose="020B0604020202020204" pitchFamily="34" charset="0"/>
            </a:endParaRPr>
          </a:p>
        </p:txBody>
      </p:sp>
      <p:sp>
        <p:nvSpPr>
          <p:cNvPr id="360466" name="Rectangle 19"/>
          <p:cNvSpPr>
            <a:spLocks noChangeArrowheads="1"/>
          </p:cNvSpPr>
          <p:nvPr/>
        </p:nvSpPr>
        <p:spPr bwMode="auto">
          <a:xfrm>
            <a:off x="3937001" y="3932238"/>
            <a:ext cx="1871663"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eaLnBrk="0" fontAlgn="base">
              <a:lnSpc>
                <a:spcPct val="100000"/>
              </a:lnSpc>
              <a:spcBef>
                <a:spcPct val="0"/>
              </a:spcBef>
              <a:spcAft>
                <a:spcPct val="0"/>
              </a:spcAft>
              <a:buClrTx/>
            </a:pPr>
            <a:r>
              <a:rPr lang="en-US" altLang="en-US" sz="1600">
                <a:solidFill>
                  <a:srgbClr val="3333CC"/>
                </a:solidFill>
                <a:latin typeface="Arial" panose="020B0604020202020204" pitchFamily="34" charset="0"/>
              </a:rPr>
              <a:t>Plasma-assisted</a:t>
            </a:r>
            <a:endParaRPr lang="en-US" altLang="en-US" sz="1600">
              <a:solidFill>
                <a:srgbClr val="3333CC"/>
              </a:solidFill>
              <a:latin typeface="Arial" panose="020B0604020202020204" pitchFamily="34" charset="0"/>
            </a:endParaRPr>
          </a:p>
          <a:p>
            <a:pPr algn="ctr" defTabSz="457200" eaLnBrk="0" fontAlgn="base">
              <a:lnSpc>
                <a:spcPct val="100000"/>
              </a:lnSpc>
              <a:spcBef>
                <a:spcPct val="0"/>
              </a:spcBef>
              <a:spcAft>
                <a:spcPct val="0"/>
              </a:spcAft>
              <a:buClrTx/>
            </a:pPr>
            <a:r>
              <a:rPr lang="en-US" altLang="en-US" sz="1600">
                <a:solidFill>
                  <a:srgbClr val="3333CC"/>
                </a:solidFill>
                <a:latin typeface="Arial" panose="020B0604020202020204" pitchFamily="34" charset="0"/>
              </a:rPr>
              <a:t>depollution</a:t>
            </a:r>
            <a:endParaRPr lang="en-US" altLang="en-US" sz="1600">
              <a:solidFill>
                <a:srgbClr val="3333CC"/>
              </a:solidFill>
              <a:latin typeface="Arial" panose="020B0604020202020204" pitchFamily="34" charset="0"/>
            </a:endParaRPr>
          </a:p>
        </p:txBody>
      </p:sp>
      <p:sp>
        <p:nvSpPr>
          <p:cNvPr id="360467" name="Rectangle 20"/>
          <p:cNvSpPr>
            <a:spLocks noChangeArrowheads="1"/>
          </p:cNvSpPr>
          <p:nvPr/>
        </p:nvSpPr>
        <p:spPr bwMode="auto">
          <a:xfrm>
            <a:off x="6059488" y="3932238"/>
            <a:ext cx="1871662"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eaLnBrk="0" fontAlgn="base">
              <a:lnSpc>
                <a:spcPct val="100000"/>
              </a:lnSpc>
              <a:spcBef>
                <a:spcPct val="0"/>
              </a:spcBef>
              <a:spcAft>
                <a:spcPct val="0"/>
              </a:spcAft>
              <a:buClrTx/>
            </a:pPr>
            <a:r>
              <a:rPr lang="en-US" altLang="en-US" sz="1600">
                <a:solidFill>
                  <a:srgbClr val="663300"/>
                </a:solidFill>
                <a:latin typeface="Arial" panose="020B0604020202020204" pitchFamily="34" charset="0"/>
              </a:rPr>
              <a:t>Electric-field-assisted combustion</a:t>
            </a:r>
            <a:endParaRPr lang="en-US" altLang="en-US" sz="1600">
              <a:solidFill>
                <a:srgbClr val="663300"/>
              </a:solidFill>
              <a:latin typeface="Arial" panose="020B0604020202020204" pitchFamily="34" charset="0"/>
            </a:endParaRPr>
          </a:p>
        </p:txBody>
      </p:sp>
      <p:sp>
        <p:nvSpPr>
          <p:cNvPr id="360468" name="Rectangle 21"/>
          <p:cNvSpPr>
            <a:spLocks noChangeArrowheads="1"/>
          </p:cNvSpPr>
          <p:nvPr/>
        </p:nvSpPr>
        <p:spPr bwMode="auto">
          <a:xfrm>
            <a:off x="8202614" y="3929063"/>
            <a:ext cx="223202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eaLnBrk="0" fontAlgn="base">
              <a:lnSpc>
                <a:spcPct val="100000"/>
              </a:lnSpc>
              <a:spcBef>
                <a:spcPct val="0"/>
              </a:spcBef>
              <a:spcAft>
                <a:spcPct val="0"/>
              </a:spcAft>
              <a:buClrTx/>
            </a:pPr>
            <a:r>
              <a:rPr lang="en-US" altLang="en-US" sz="1600" dirty="0">
                <a:solidFill>
                  <a:srgbClr val="3333CC"/>
                </a:solidFill>
                <a:latin typeface="Arial" panose="020B0604020202020204" pitchFamily="34" charset="0"/>
              </a:rPr>
              <a:t>Plasma-assisted-combustion</a:t>
            </a:r>
            <a:endParaRPr lang="en-US" altLang="en-US" sz="1600" dirty="0">
              <a:solidFill>
                <a:srgbClr val="3333CC"/>
              </a:solidFill>
              <a:latin typeface="Arial" panose="020B0604020202020204" pitchFamily="34" charset="0"/>
            </a:endParaRPr>
          </a:p>
        </p:txBody>
      </p:sp>
      <p:sp>
        <p:nvSpPr>
          <p:cNvPr id="360469" name="AutoShape 22"/>
          <p:cNvSpPr>
            <a:spLocks noChangeArrowheads="1"/>
          </p:cNvSpPr>
          <p:nvPr/>
        </p:nvSpPr>
        <p:spPr bwMode="auto">
          <a:xfrm>
            <a:off x="3143250" y="5876926"/>
            <a:ext cx="217488" cy="233363"/>
          </a:xfrm>
          <a:custGeom>
            <a:avLst/>
            <a:gdLst>
              <a:gd name="T0" fmla="*/ 217488 w 217488"/>
              <a:gd name="T1" fmla="*/ 116682 h 233363"/>
              <a:gd name="T2" fmla="*/ 108744 w 217488"/>
              <a:gd name="T3" fmla="*/ 233363 h 233363"/>
              <a:gd name="T4" fmla="*/ 0 w 217488"/>
              <a:gd name="T5" fmla="*/ 116682 h 233363"/>
              <a:gd name="T6" fmla="*/ 108744 w 217488"/>
              <a:gd name="T7" fmla="*/ 0 h 233363"/>
              <a:gd name="T8" fmla="*/ 0 60000 65536"/>
              <a:gd name="T9" fmla="*/ 5898240 60000 65536"/>
              <a:gd name="T10" fmla="*/ 11796480 60000 65536"/>
              <a:gd name="T11" fmla="*/ 17694720 60000 65536"/>
              <a:gd name="T12" fmla="*/ 0 w 217488"/>
              <a:gd name="T13" fmla="*/ 0 h 233363"/>
              <a:gd name="T14" fmla="*/ 217488 w 217488"/>
              <a:gd name="T15" fmla="*/ 233363 h 233363"/>
            </a:gdLst>
            <a:ahLst/>
            <a:cxnLst>
              <a:cxn ang="T8">
                <a:pos x="T0" y="T1"/>
              </a:cxn>
              <a:cxn ang="T9">
                <a:pos x="T2" y="T3"/>
              </a:cxn>
              <a:cxn ang="T10">
                <a:pos x="T4" y="T5"/>
              </a:cxn>
              <a:cxn ang="T11">
                <a:pos x="T6" y="T7"/>
              </a:cxn>
            </a:cxnLst>
            <a:rect l="T12" t="T13" r="T14" b="T15"/>
            <a:pathLst>
              <a:path w="217488" h="233363">
                <a:moveTo>
                  <a:pt x="0" y="324"/>
                </a:moveTo>
                <a:lnTo>
                  <a:pt x="302" y="324"/>
                </a:lnTo>
                <a:lnTo>
                  <a:pt x="180" y="90"/>
                </a:lnTo>
                <a:lnTo>
                  <a:pt x="302" y="324"/>
                </a:lnTo>
                <a:lnTo>
                  <a:pt x="270" y="90"/>
                </a:lnTo>
                <a:lnTo>
                  <a:pt x="0" y="324"/>
                </a:lnTo>
                <a:close/>
              </a:path>
            </a:pathLst>
          </a:custGeom>
          <a:solidFill>
            <a:srgbClr val="FFFFFF">
              <a:alpha val="50980"/>
            </a:srgbClr>
          </a:solidFill>
          <a:ln w="19080" cap="flat">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pPr>
            <a:endParaRPr lang="en-US">
              <a:solidFill>
                <a:srgbClr val="FFFFFF"/>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39970" name="Rectangle 2"/>
          <p:cNvSpPr>
            <a:spLocks noChangeArrowheads="1"/>
          </p:cNvSpPr>
          <p:nvPr/>
        </p:nvSpPr>
        <p:spPr bwMode="auto">
          <a:xfrm>
            <a:off x="1524001" y="28575"/>
            <a:ext cx="9040813"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lnSpc>
                <a:spcPct val="90000"/>
              </a:lnSpc>
              <a:spcBef>
                <a:spcPts val="1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2" charset="0"/>
                <a:ea typeface="Noto Sans CJK SC Regular" charset="0"/>
                <a:cs typeface="Noto Sans CJK SC Regular" charset="0"/>
              </a:defRPr>
            </a:lvl1pPr>
            <a:lvl2pPr marL="457200">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9pPr>
          </a:lstStyle>
          <a:p>
            <a:pPr lvl="1" defTabSz="457200" fontAlgn="base">
              <a:spcAft>
                <a:spcPct val="0"/>
              </a:spcAft>
              <a:buClrTx/>
            </a:pPr>
            <a:r>
              <a:rPr lang="en-US" altLang="en-US" b="1">
                <a:solidFill>
                  <a:srgbClr val="2F5597"/>
                </a:solidFill>
                <a:latin typeface="Times New Roman" panose="02020603050405020304" pitchFamily="16" charset="0"/>
                <a:cs typeface="Times New Roman" panose="02020603050405020304" pitchFamily="16" charset="0"/>
              </a:rPr>
              <a:t>LOW-ENERGY COLLISIONS BETWEEN ELECTRONS AND  </a:t>
            </a:r>
            <a:r>
              <a:rPr lang="de-CH" altLang="en-US" b="1">
                <a:solidFill>
                  <a:srgbClr val="2F5597"/>
                </a:solidFill>
                <a:latin typeface="Times New Roman" panose="02020603050405020304" pitchFamily="16" charset="0"/>
                <a:ea typeface="AR PL UMing HK" charset="0"/>
                <a:cs typeface="AR PL UMing HK" charset="0"/>
              </a:rPr>
              <a:t>BeD</a:t>
            </a:r>
            <a:r>
              <a:rPr lang="de-CH" altLang="en-US" b="1" baseline="30000">
                <a:solidFill>
                  <a:srgbClr val="2F5597"/>
                </a:solidFill>
                <a:latin typeface="Times New Roman" panose="02020603050405020304" pitchFamily="16" charset="0"/>
                <a:ea typeface="AR PL UMing HK" charset="0"/>
                <a:cs typeface="AR PL UMing HK" charset="0"/>
              </a:rPr>
              <a:t>+</a:t>
            </a:r>
            <a:endParaRPr lang="de-CH" altLang="en-US" b="1" baseline="30000">
              <a:solidFill>
                <a:srgbClr val="2F5597"/>
              </a:solidFill>
              <a:latin typeface="Times New Roman" panose="02020603050405020304" pitchFamily="16" charset="0"/>
              <a:ea typeface="AR PL UMing HK" charset="0"/>
              <a:cs typeface="AR PL UMing HK" charset="0"/>
            </a:endParaRPr>
          </a:p>
        </p:txBody>
      </p:sp>
      <p:pic>
        <p:nvPicPr>
          <p:cNvPr id="339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98639"/>
            <a:ext cx="9144000" cy="337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p:cNvSpPr txBox="1">
            <a:spLocks noChangeArrowheads="1"/>
          </p:cNvSpPr>
          <p:nvPr/>
        </p:nvSpPr>
        <p:spPr bwMode="auto">
          <a:xfrm>
            <a:off x="10067026" y="6225028"/>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sym typeface="+mn-ea"/>
              </a:rPr>
              <a:t>5th IWPBF</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8th September 2025</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Belgrade</a:t>
            </a: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42018" name="Rectangle 2"/>
          <p:cNvSpPr>
            <a:spLocks noChangeArrowheads="1"/>
          </p:cNvSpPr>
          <p:nvPr/>
        </p:nvSpPr>
        <p:spPr bwMode="auto">
          <a:xfrm>
            <a:off x="1524001" y="28575"/>
            <a:ext cx="9040813"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lnSpc>
                <a:spcPct val="90000"/>
              </a:lnSpc>
              <a:spcBef>
                <a:spcPts val="1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2" charset="0"/>
                <a:ea typeface="Noto Sans CJK SC Regular" charset="0"/>
                <a:cs typeface="Noto Sans CJK SC Regular" charset="0"/>
              </a:defRPr>
            </a:lvl1pPr>
            <a:lvl2pPr marL="457200">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9pPr>
          </a:lstStyle>
          <a:p>
            <a:pPr lvl="1" defTabSz="457200" fontAlgn="base">
              <a:spcAft>
                <a:spcPct val="0"/>
              </a:spcAft>
              <a:buClrTx/>
            </a:pPr>
            <a:r>
              <a:rPr lang="en-US" altLang="en-US" b="1">
                <a:solidFill>
                  <a:srgbClr val="2F5597"/>
                </a:solidFill>
                <a:latin typeface="Times New Roman" panose="02020603050405020304" pitchFamily="16" charset="0"/>
                <a:cs typeface="Times New Roman" panose="02020603050405020304" pitchFamily="16" charset="0"/>
              </a:rPr>
              <a:t>LOW-ENERGY COLLISIONS BETWEEN ELECTRONS AND  </a:t>
            </a:r>
            <a:r>
              <a:rPr lang="de-CH" altLang="en-US" b="1">
                <a:solidFill>
                  <a:srgbClr val="2F5597"/>
                </a:solidFill>
                <a:latin typeface="Times New Roman" panose="02020603050405020304" pitchFamily="16" charset="0"/>
                <a:ea typeface="AR PL UMing HK" charset="0"/>
                <a:cs typeface="AR PL UMing HK" charset="0"/>
              </a:rPr>
              <a:t>BeT</a:t>
            </a:r>
            <a:r>
              <a:rPr lang="de-CH" altLang="en-US" b="1" baseline="30000">
                <a:solidFill>
                  <a:srgbClr val="2F5597"/>
                </a:solidFill>
                <a:latin typeface="Times New Roman" panose="02020603050405020304" pitchFamily="16" charset="0"/>
                <a:ea typeface="AR PL UMing HK" charset="0"/>
                <a:cs typeface="AR PL UMing HK" charset="0"/>
              </a:rPr>
              <a:t>+</a:t>
            </a:r>
            <a:endParaRPr lang="de-CH" altLang="en-US" b="1" baseline="30000">
              <a:solidFill>
                <a:srgbClr val="2F5597"/>
              </a:solidFill>
              <a:latin typeface="Times New Roman" panose="02020603050405020304" pitchFamily="16" charset="0"/>
              <a:ea typeface="AR PL UMing HK" charset="0"/>
              <a:cs typeface="AR PL UMing HK" charset="0"/>
            </a:endParaRPr>
          </a:p>
        </p:txBody>
      </p:sp>
      <p:pic>
        <p:nvPicPr>
          <p:cNvPr id="3420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2876"/>
            <a:ext cx="91440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0067026" y="6356473"/>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sym typeface="+mn-ea"/>
              </a:rPr>
              <a:t>5th IWPBF</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8th September 2025</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Belgrade</a:t>
            </a:r>
            <a:endParaRPr lang="en-US" altLang="en-US" sz="1200" dirty="0" smtClean="0">
              <a:solidFill>
                <a:srgbClr val="FFFFFF"/>
              </a:solidFill>
            </a:endParaRPr>
          </a:p>
          <a:p>
            <a:pPr algn="ctr" defTabSz="457200" fontAlgn="base">
              <a:lnSpc>
                <a:spcPct val="100000"/>
              </a:lnSpc>
              <a:spcBef>
                <a:spcPct val="0"/>
              </a:spcBef>
              <a:spcAft>
                <a:spcPct val="0"/>
              </a:spcAft>
              <a:buClrTx/>
            </a:pP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44066" name="Rectangle 2"/>
          <p:cNvSpPr>
            <a:spLocks noChangeArrowheads="1"/>
          </p:cNvSpPr>
          <p:nvPr/>
        </p:nvSpPr>
        <p:spPr bwMode="auto">
          <a:xfrm>
            <a:off x="931653" y="28575"/>
            <a:ext cx="9963509" cy="998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42900">
              <a:lnSpc>
                <a:spcPct val="90000"/>
              </a:lnSpc>
              <a:spcBef>
                <a:spcPts val="1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2" charset="0"/>
                <a:ea typeface="Noto Sans CJK SC Regular" charset="0"/>
                <a:cs typeface="Noto Sans CJK SC Regular" charset="0"/>
              </a:defRPr>
            </a:lvl1pPr>
            <a:lvl2pPr marL="457200">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9pPr>
          </a:lstStyle>
          <a:p>
            <a:pPr lvl="1" defTabSz="457200" fontAlgn="base">
              <a:spcAft>
                <a:spcPct val="0"/>
              </a:spcAft>
              <a:buClrTx/>
            </a:pPr>
            <a:r>
              <a:rPr lang="en-US" altLang="en-US" b="1" dirty="0">
                <a:solidFill>
                  <a:srgbClr val="2F5597"/>
                </a:solidFill>
                <a:latin typeface="Times New Roman" panose="02020603050405020304" pitchFamily="16" charset="0"/>
                <a:cs typeface="Times New Roman" panose="02020603050405020304" pitchFamily="16" charset="0"/>
              </a:rPr>
              <a:t>LOW-ENERGY COLLISIONS BETWEEN ELECTRONS </a:t>
            </a:r>
            <a:r>
              <a:rPr lang="en-US" altLang="en-US" b="1" dirty="0" smtClean="0">
                <a:solidFill>
                  <a:srgbClr val="2F5597"/>
                </a:solidFill>
                <a:latin typeface="Times New Roman" panose="02020603050405020304" pitchFamily="16" charset="0"/>
                <a:cs typeface="Times New Roman" panose="02020603050405020304" pitchFamily="16" charset="0"/>
              </a:rPr>
              <a:t>AND </a:t>
            </a:r>
            <a:r>
              <a:rPr lang="de-CH" altLang="en-US" b="1" dirty="0" err="1" smtClean="0">
                <a:solidFill>
                  <a:srgbClr val="2F5597"/>
                </a:solidFill>
                <a:latin typeface="Times New Roman" panose="02020603050405020304" pitchFamily="16" charset="0"/>
                <a:ea typeface="AR PL UMing HK" charset="0"/>
                <a:cs typeface="AR PL UMing HK" charset="0"/>
              </a:rPr>
              <a:t>BeH</a:t>
            </a:r>
            <a:r>
              <a:rPr lang="de-CH" altLang="en-US" b="1" baseline="30000" dirty="0" smtClean="0">
                <a:solidFill>
                  <a:srgbClr val="2F5597"/>
                </a:solidFill>
                <a:latin typeface="Times New Roman" panose="02020603050405020304" pitchFamily="16" charset="0"/>
                <a:ea typeface="AR PL UMing HK" charset="0"/>
                <a:cs typeface="AR PL UMing HK" charset="0"/>
              </a:rPr>
              <a:t>+ </a:t>
            </a:r>
            <a:endParaRPr lang="de-CH" altLang="en-US" b="1" baseline="30000" dirty="0" smtClean="0">
              <a:solidFill>
                <a:srgbClr val="2F5597"/>
              </a:solidFill>
              <a:latin typeface="Times New Roman" panose="02020603050405020304" pitchFamily="16" charset="0"/>
              <a:ea typeface="AR PL UMing HK" charset="0"/>
              <a:cs typeface="AR PL UMing HK" charset="0"/>
            </a:endParaRPr>
          </a:p>
          <a:p>
            <a:pPr lvl="1" defTabSz="457200" fontAlgn="base">
              <a:spcAft>
                <a:spcPct val="0"/>
              </a:spcAft>
              <a:buClrTx/>
            </a:pPr>
            <a:endParaRPr lang="de-CH" altLang="en-US" b="1" baseline="30000" dirty="0">
              <a:solidFill>
                <a:srgbClr val="2F5597"/>
              </a:solidFill>
              <a:latin typeface="Times New Roman" panose="02020603050405020304" pitchFamily="16" charset="0"/>
              <a:ea typeface="AR PL UMing HK" charset="0"/>
              <a:cs typeface="AR PL UMing HK" charset="0"/>
            </a:endParaRPr>
          </a:p>
          <a:p>
            <a:pPr lvl="1" defTabSz="457200" fontAlgn="base">
              <a:spcAft>
                <a:spcPct val="0"/>
              </a:spcAft>
              <a:buClrTx/>
            </a:pPr>
            <a:r>
              <a:rPr lang="de-CH" altLang="en-US" b="1" cap="all" baseline="30000" dirty="0" smtClean="0">
                <a:solidFill>
                  <a:srgbClr val="2F5597"/>
                </a:solidFill>
                <a:latin typeface="Times New Roman" panose="02020603050405020304" pitchFamily="16" charset="0"/>
                <a:ea typeface="AR PL UMing HK" charset="0"/>
                <a:cs typeface="AR PL UMing HK" charset="0"/>
              </a:rPr>
              <a:t>(</a:t>
            </a:r>
            <a:r>
              <a:rPr lang="de-CH" altLang="en-US" b="1" cap="all" baseline="30000" dirty="0" err="1" smtClean="0">
                <a:solidFill>
                  <a:srgbClr val="2F5597"/>
                </a:solidFill>
                <a:latin typeface="Times New Roman" panose="02020603050405020304" pitchFamily="16" charset="0"/>
                <a:ea typeface="AR PL UMing HK" charset="0"/>
                <a:cs typeface="AR PL UMing HK" charset="0"/>
              </a:rPr>
              <a:t>rotational</a:t>
            </a:r>
            <a:r>
              <a:rPr lang="de-CH" altLang="en-US" b="1" cap="all" baseline="30000" dirty="0" smtClean="0">
                <a:solidFill>
                  <a:srgbClr val="2F5597"/>
                </a:solidFill>
                <a:latin typeface="Times New Roman" panose="02020603050405020304" pitchFamily="16" charset="0"/>
                <a:ea typeface="AR PL UMing HK" charset="0"/>
                <a:cs typeface="AR PL UMing HK" charset="0"/>
              </a:rPr>
              <a:t> </a:t>
            </a:r>
            <a:r>
              <a:rPr lang="de-CH" altLang="en-US" b="1" cap="all" baseline="30000" dirty="0" err="1">
                <a:solidFill>
                  <a:srgbClr val="2F5597"/>
                </a:solidFill>
                <a:latin typeface="Times New Roman" panose="02020603050405020304" pitchFamily="16" charset="0"/>
                <a:ea typeface="AR PL UMing HK" charset="0"/>
                <a:cs typeface="AR PL UMing HK" charset="0"/>
              </a:rPr>
              <a:t>effects</a:t>
            </a:r>
            <a:r>
              <a:rPr lang="de-CH" altLang="en-US" b="1" cap="all" baseline="30000" dirty="0">
                <a:solidFill>
                  <a:srgbClr val="2F5597"/>
                </a:solidFill>
                <a:latin typeface="Times New Roman" panose="02020603050405020304" pitchFamily="16" charset="0"/>
                <a:ea typeface="AR PL UMing HK" charset="0"/>
                <a:cs typeface="AR PL UMing HK" charset="0"/>
              </a:rPr>
              <a:t> </a:t>
            </a:r>
            <a:r>
              <a:rPr lang="de-CH" altLang="en-US" b="1" cap="all" baseline="30000" dirty="0" err="1" smtClean="0">
                <a:solidFill>
                  <a:srgbClr val="2F5597"/>
                </a:solidFill>
                <a:latin typeface="Times New Roman" panose="02020603050405020304" pitchFamily="16" charset="0"/>
                <a:ea typeface="AR PL UMing HK" charset="0"/>
                <a:cs typeface="AR PL UMing HK" charset="0"/>
              </a:rPr>
              <a:t>neglected</a:t>
            </a:r>
            <a:r>
              <a:rPr lang="de-CH" altLang="en-US" b="1" cap="all" baseline="30000" dirty="0" smtClean="0">
                <a:solidFill>
                  <a:srgbClr val="2F5597"/>
                </a:solidFill>
                <a:latin typeface="Times New Roman" panose="02020603050405020304" pitchFamily="16" charset="0"/>
                <a:ea typeface="AR PL UMing HK" charset="0"/>
                <a:cs typeface="AR PL UMing HK" charset="0"/>
              </a:rPr>
              <a:t>)  </a:t>
            </a:r>
            <a:endParaRPr lang="de-CH" altLang="en-US" b="1" cap="all" baseline="30000" dirty="0">
              <a:solidFill>
                <a:srgbClr val="2F5597"/>
              </a:solidFill>
              <a:latin typeface="Times New Roman" panose="02020603050405020304" pitchFamily="16" charset="0"/>
              <a:ea typeface="AR PL UMing HK" charset="0"/>
              <a:cs typeface="AR PL UMing HK" charset="0"/>
            </a:endParaRPr>
          </a:p>
        </p:txBody>
      </p:sp>
      <p:pic>
        <p:nvPicPr>
          <p:cNvPr id="3440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39" y="2444750"/>
            <a:ext cx="8370887" cy="102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40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525" y="3584575"/>
            <a:ext cx="8343900" cy="127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4069" name="Rectangle 5"/>
          <p:cNvSpPr>
            <a:spLocks noChangeArrowheads="1"/>
          </p:cNvSpPr>
          <p:nvPr/>
        </p:nvSpPr>
        <p:spPr bwMode="auto">
          <a:xfrm>
            <a:off x="1760539" y="1376363"/>
            <a:ext cx="8567737"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just" defTabSz="457200" eaLnBrk="0" fontAlgn="base" hangingPunct="0">
              <a:lnSpc>
                <a:spcPct val="100000"/>
              </a:lnSpc>
              <a:spcBef>
                <a:spcPct val="0"/>
              </a:spcBef>
              <a:spcAft>
                <a:spcPct val="0"/>
              </a:spcAft>
              <a:buClrTx/>
            </a:pPr>
            <a:r>
              <a:rPr lang="en-US" altLang="en-US" sz="2400">
                <a:solidFill>
                  <a:srgbClr val="2E75B6"/>
                </a:solidFill>
                <a:latin typeface="Times New Roman" panose="02020603050405020304" pitchFamily="16" charset="0"/>
                <a:cs typeface="Times New Roman" panose="02020603050405020304" pitchFamily="16" charset="0"/>
              </a:rPr>
              <a:t>Arrhenius-type formulas are used in order to fit the rate coefficients as function of the electronic temperature. </a:t>
            </a:r>
            <a:endParaRPr lang="en-US" altLang="en-US" sz="2400">
              <a:solidFill>
                <a:srgbClr val="2E75B6"/>
              </a:solidFill>
              <a:latin typeface="Times New Roman" panose="02020603050405020304" pitchFamily="16" charset="0"/>
              <a:cs typeface="Times New Roman" panose="02020603050405020304" pitchFamily="16" charset="0"/>
            </a:endParaRPr>
          </a:p>
        </p:txBody>
      </p:sp>
      <p:sp>
        <p:nvSpPr>
          <p:cNvPr id="344070" name="Rectangle 6"/>
          <p:cNvSpPr>
            <a:spLocks noChangeArrowheads="1"/>
          </p:cNvSpPr>
          <p:nvPr/>
        </p:nvSpPr>
        <p:spPr bwMode="auto">
          <a:xfrm>
            <a:off x="1908175" y="4873625"/>
            <a:ext cx="84201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just" defTabSz="457200" eaLnBrk="0" fontAlgn="base" hangingPunct="0">
              <a:lnSpc>
                <a:spcPct val="100000"/>
              </a:lnSpc>
              <a:spcBef>
                <a:spcPct val="0"/>
              </a:spcBef>
              <a:spcAft>
                <a:spcPct val="0"/>
              </a:spcAft>
              <a:buClrTx/>
            </a:pPr>
            <a:r>
              <a:rPr lang="en-US" altLang="en-US" sz="2400">
                <a:solidFill>
                  <a:srgbClr val="2E75B6"/>
                </a:solidFill>
                <a:latin typeface="Times New Roman" panose="02020603050405020304" pitchFamily="16" charset="0"/>
                <a:cs typeface="Times New Roman" panose="02020603050405020304" pitchFamily="16" charset="0"/>
              </a:rPr>
              <a:t>The rate coefficients strongly depend on the initial vibrational level of the molecular ion.</a:t>
            </a:r>
            <a:endParaRPr lang="en-US" altLang="en-US" sz="2400">
              <a:solidFill>
                <a:srgbClr val="2E75B6"/>
              </a:solidFill>
              <a:latin typeface="Times New Roman" panose="02020603050405020304" pitchFamily="16" charset="0"/>
              <a:cs typeface="Times New Roman" panose="02020603050405020304" pitchFamily="16" charset="0"/>
            </a:endParaRPr>
          </a:p>
        </p:txBody>
      </p:sp>
      <p:sp>
        <p:nvSpPr>
          <p:cNvPr id="8" name="Text Box 4"/>
          <p:cNvSpPr txBox="1">
            <a:spLocks noChangeArrowheads="1"/>
          </p:cNvSpPr>
          <p:nvPr/>
        </p:nvSpPr>
        <p:spPr bwMode="auto">
          <a:xfrm>
            <a:off x="10067026" y="6356473"/>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sym typeface="+mn-ea"/>
              </a:rPr>
              <a:t>5th IWPBF</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8th September 2025</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Belgrade</a:t>
            </a:r>
            <a:endParaRPr lang="en-US" altLang="en-US" sz="1200" dirty="0" smtClean="0">
              <a:solidFill>
                <a:srgbClr val="FFFFFF"/>
              </a:solidFill>
            </a:endParaRPr>
          </a:p>
          <a:p>
            <a:pPr algn="ctr" defTabSz="457200" fontAlgn="base">
              <a:lnSpc>
                <a:spcPct val="100000"/>
              </a:lnSpc>
              <a:spcBef>
                <a:spcPct val="0"/>
              </a:spcBef>
              <a:spcAft>
                <a:spcPct val="0"/>
              </a:spcAft>
              <a:buClrTx/>
            </a:pP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1524001" y="28575"/>
            <a:ext cx="9040813"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lnSpc>
                <a:spcPct val="90000"/>
              </a:lnSpc>
              <a:spcBef>
                <a:spcPts val="1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2" charset="0"/>
                <a:ea typeface="Noto Sans CJK SC Regular" charset="0"/>
                <a:cs typeface="Noto Sans CJK SC Regular" charset="0"/>
              </a:defRPr>
            </a:lvl1pPr>
            <a:lvl2pPr marL="457200">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9pPr>
          </a:lstStyle>
          <a:p>
            <a:pPr lvl="1" defTabSz="457200" fontAlgn="base">
              <a:spcAft>
                <a:spcPct val="0"/>
              </a:spcAft>
              <a:buClrTx/>
            </a:pPr>
            <a:r>
              <a:rPr lang="en-US" altLang="en-US" b="1" dirty="0">
                <a:solidFill>
                  <a:srgbClr val="2F5597"/>
                </a:solidFill>
                <a:latin typeface="Times New Roman" panose="02020603050405020304" pitchFamily="16" charset="0"/>
                <a:cs typeface="Times New Roman" panose="02020603050405020304" pitchFamily="16" charset="0"/>
              </a:rPr>
              <a:t>LOW-ENERGY COLLISIONS BETWEEN ELECTRONS AND  </a:t>
            </a:r>
            <a:r>
              <a:rPr lang="de-CH" altLang="en-US" b="1" dirty="0" err="1">
                <a:solidFill>
                  <a:srgbClr val="2F5597"/>
                </a:solidFill>
                <a:latin typeface="Times New Roman" panose="02020603050405020304" pitchFamily="16" charset="0"/>
                <a:ea typeface="AR PL UMing HK" charset="0"/>
                <a:cs typeface="AR PL UMing HK" charset="0"/>
              </a:rPr>
              <a:t>BeH</a:t>
            </a:r>
            <a:r>
              <a:rPr lang="de-CH" altLang="en-US" b="1" baseline="30000" dirty="0">
                <a:solidFill>
                  <a:srgbClr val="2F5597"/>
                </a:solidFill>
                <a:latin typeface="Times New Roman" panose="02020603050405020304" pitchFamily="16" charset="0"/>
                <a:ea typeface="AR PL UMing HK" charset="0"/>
                <a:cs typeface="AR PL UMing HK" charset="0"/>
              </a:rPr>
              <a:t>+ </a:t>
            </a:r>
            <a:r>
              <a:rPr lang="de-CH" altLang="en-US" b="1" dirty="0">
                <a:solidFill>
                  <a:srgbClr val="2F5597"/>
                </a:solidFill>
                <a:latin typeface="Times New Roman" panose="02020603050405020304" pitchFamily="16" charset="0"/>
                <a:ea typeface="AR PL UMing HK" charset="0"/>
                <a:cs typeface="AR PL UMing HK" charset="0"/>
              </a:rPr>
              <a:t> </a:t>
            </a:r>
            <a:r>
              <a:rPr lang="de-CH" altLang="en-US" b="1" dirty="0" err="1">
                <a:solidFill>
                  <a:srgbClr val="2F5597"/>
                </a:solidFill>
                <a:latin typeface="Times New Roman" panose="02020603050405020304" pitchFamily="16" charset="0"/>
                <a:ea typeface="AR PL UMing HK" charset="0"/>
                <a:cs typeface="AR PL UMing HK" charset="0"/>
              </a:rPr>
              <a:t>and</a:t>
            </a:r>
            <a:r>
              <a:rPr lang="de-CH" altLang="en-US" b="1" dirty="0">
                <a:solidFill>
                  <a:srgbClr val="2F5597"/>
                </a:solidFill>
                <a:latin typeface="Times New Roman" panose="02020603050405020304" pitchFamily="16" charset="0"/>
                <a:ea typeface="AR PL UMing HK" charset="0"/>
                <a:cs typeface="AR PL UMing HK" charset="0"/>
              </a:rPr>
              <a:t> </a:t>
            </a:r>
            <a:r>
              <a:rPr lang="de-CH" altLang="en-US" b="1" dirty="0" err="1">
                <a:solidFill>
                  <a:srgbClr val="2F5597"/>
                </a:solidFill>
                <a:latin typeface="Times New Roman" panose="02020603050405020304" pitchFamily="16" charset="0"/>
                <a:ea typeface="AR PL UMing HK" charset="0"/>
                <a:cs typeface="AR PL UMing HK" charset="0"/>
              </a:rPr>
              <a:t>its</a:t>
            </a:r>
            <a:r>
              <a:rPr lang="de-CH" altLang="en-US" b="1" dirty="0">
                <a:solidFill>
                  <a:srgbClr val="2F5597"/>
                </a:solidFill>
                <a:latin typeface="Times New Roman" panose="02020603050405020304" pitchFamily="16" charset="0"/>
                <a:ea typeface="AR PL UMing HK" charset="0"/>
                <a:cs typeface="AR PL UMing HK" charset="0"/>
              </a:rPr>
              <a:t> </a:t>
            </a:r>
            <a:r>
              <a:rPr lang="de-CH" altLang="en-US" b="1" dirty="0" err="1">
                <a:solidFill>
                  <a:srgbClr val="2F5597"/>
                </a:solidFill>
                <a:latin typeface="Times New Roman" panose="02020603050405020304" pitchFamily="16" charset="0"/>
                <a:ea typeface="AR PL UMing HK" charset="0"/>
                <a:cs typeface="AR PL UMing HK" charset="0"/>
              </a:rPr>
              <a:t>isotopomers</a:t>
            </a:r>
            <a:r>
              <a:rPr lang="de-CH" altLang="en-US" b="1" dirty="0">
                <a:solidFill>
                  <a:srgbClr val="2F5597"/>
                </a:solidFill>
                <a:latin typeface="Times New Roman" panose="02020603050405020304" pitchFamily="16" charset="0"/>
                <a:ea typeface="AR PL UMing HK" charset="0"/>
                <a:cs typeface="AR PL UMing HK" charset="0"/>
              </a:rPr>
              <a:t> </a:t>
            </a:r>
            <a:endParaRPr lang="de-CH" altLang="en-US" b="1" baseline="30000" dirty="0">
              <a:solidFill>
                <a:srgbClr val="2F5597"/>
              </a:solidFill>
              <a:latin typeface="Times New Roman" panose="02020603050405020304" pitchFamily="16" charset="0"/>
              <a:ea typeface="AR PL UMing HK" charset="0"/>
              <a:cs typeface="AR PL UMing HK" charset="0"/>
            </a:endParaRPr>
          </a:p>
        </p:txBody>
      </p:sp>
      <p:pic>
        <p:nvPicPr>
          <p:cNvPr id="274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014" y="863601"/>
            <a:ext cx="7648575" cy="549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4436" name="Rectangle 4"/>
          <p:cNvSpPr>
            <a:spLocks noChangeArrowheads="1"/>
          </p:cNvSpPr>
          <p:nvPr/>
        </p:nvSpPr>
        <p:spPr bwMode="auto">
          <a:xfrm>
            <a:off x="1804988" y="6170614"/>
            <a:ext cx="7315200"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defTabSz="457200" eaLnBrk="0" fontAlgn="base" hangingPunct="0">
              <a:lnSpc>
                <a:spcPct val="100000"/>
              </a:lnSpc>
              <a:spcBef>
                <a:spcPct val="0"/>
              </a:spcBef>
              <a:spcAft>
                <a:spcPct val="0"/>
              </a:spcAft>
              <a:buClrTx/>
            </a:pPr>
            <a:endParaRPr lang="en-US" altLang="en-US" sz="1000">
              <a:latin typeface="Arial" panose="020B0604020202020204" pitchFamily="34" charset="0"/>
            </a:endParaRPr>
          </a:p>
          <a:p>
            <a:pPr defTabSz="457200" eaLnBrk="0" fontAlgn="base" hangingPunct="0">
              <a:lnSpc>
                <a:spcPct val="100000"/>
              </a:lnSpc>
              <a:spcBef>
                <a:spcPct val="0"/>
              </a:spcBef>
              <a:spcAft>
                <a:spcPct val="0"/>
              </a:spcAft>
              <a:buClrTx/>
            </a:pPr>
            <a:r>
              <a:rPr lang="en-US" altLang="en-US" sz="1000">
                <a:latin typeface="Arial" panose="020B0604020202020204" pitchFamily="34" charset="0"/>
              </a:rPr>
              <a:t> </a:t>
            </a:r>
            <a:r>
              <a:rPr lang="en-US" altLang="en-US" sz="1800">
                <a:latin typeface="Arial" panose="020B0604020202020204" pitchFamily="34" charset="0"/>
              </a:rPr>
              <a:t>Maxwell rate coefficients for the DR and state-to-state VE, VdE of BeH</a:t>
            </a:r>
            <a:r>
              <a:rPr lang="en-US" altLang="en-US" sz="1200">
                <a:latin typeface="Arial" panose="020B0604020202020204" pitchFamily="34" charset="0"/>
              </a:rPr>
              <a:t>+ </a:t>
            </a:r>
            <a:r>
              <a:rPr lang="en-US" altLang="en-US" sz="1800">
                <a:latin typeface="Arial" panose="020B0604020202020204" pitchFamily="34" charset="0"/>
              </a:rPr>
              <a:t>, BeD</a:t>
            </a:r>
            <a:r>
              <a:rPr lang="en-US" altLang="en-US" sz="1200">
                <a:latin typeface="Arial" panose="020B0604020202020204" pitchFamily="34" charset="0"/>
              </a:rPr>
              <a:t>+ </a:t>
            </a:r>
            <a:r>
              <a:rPr lang="en-US" altLang="en-US" sz="1800">
                <a:latin typeface="Arial" panose="020B0604020202020204" pitchFamily="34" charset="0"/>
              </a:rPr>
              <a:t>and BeT</a:t>
            </a:r>
            <a:r>
              <a:rPr lang="en-US" altLang="en-US" sz="1200">
                <a:latin typeface="Arial" panose="020B0604020202020204" pitchFamily="34" charset="0"/>
              </a:rPr>
              <a:t>+ </a:t>
            </a:r>
            <a:r>
              <a:rPr lang="en-US" altLang="en-US" sz="1800">
                <a:latin typeface="Arial" panose="020B0604020202020204" pitchFamily="34" charset="0"/>
              </a:rPr>
              <a:t>ion .</a:t>
            </a:r>
            <a:endParaRPr lang="en-US" altLang="en-US" sz="1800">
              <a:latin typeface="Arial" panose="020B0604020202020204" pitchFamily="34" charset="0"/>
            </a:endParaRPr>
          </a:p>
        </p:txBody>
      </p:sp>
      <p:sp>
        <p:nvSpPr>
          <p:cNvPr id="6" name="Text Box 4"/>
          <p:cNvSpPr txBox="1">
            <a:spLocks noChangeArrowheads="1"/>
          </p:cNvSpPr>
          <p:nvPr/>
        </p:nvSpPr>
        <p:spPr bwMode="auto">
          <a:xfrm>
            <a:off x="10067026" y="6356473"/>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rPr>
              <a:t>2025/04/11</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rPr>
              <a:t>PROBONO WG Meeting, Prague</a:t>
            </a: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482"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86050" y="912814"/>
            <a:ext cx="6896100" cy="5140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483" name="Rectangle 2"/>
          <p:cNvSpPr>
            <a:spLocks noChangeArrowheads="1"/>
          </p:cNvSpPr>
          <p:nvPr/>
        </p:nvSpPr>
        <p:spPr bwMode="auto">
          <a:xfrm>
            <a:off x="2370138" y="1"/>
            <a:ext cx="8172450" cy="1025525"/>
          </a:xfrm>
          <a:prstGeom prst="rect">
            <a:avLst/>
          </a:prstGeom>
          <a:solidFill>
            <a:schemeClr val="bg1"/>
          </a:solidFill>
          <a:ln w="9525">
            <a:solidFill>
              <a:srgbClr val="3465A4"/>
            </a:solidFill>
            <a:round/>
          </a:ln>
          <a:effectLst>
            <a:outerShdw dist="101520" dir="5400000" algn="ctr" rotWithShape="0">
              <a:srgbClr val="000000">
                <a:alpha val="32036"/>
              </a:srgbClr>
            </a:outerShdw>
          </a:effectLst>
        </p:spPr>
        <p:txBody>
          <a:bodyPr lIns="90000" tIns="45000" rIns="90000" bIns="45000" anchor="ctr"/>
          <a:lstStyle>
            <a:lvl1pPr marL="342900" indent="-335280">
              <a:spcBef>
                <a:spcPts val="800"/>
              </a:spcBef>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000000"/>
                </a:solidFill>
                <a:latin typeface="Arial" panose="020B0604020202020204" pitchFamily="34"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Arial" panose="020B0604020202020204" pitchFamily="34"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9pPr>
          </a:lstStyle>
          <a:p>
            <a:pPr algn="just" defTabSz="457200" fontAlgn="base">
              <a:lnSpc>
                <a:spcPct val="90000"/>
              </a:lnSpc>
              <a:spcBef>
                <a:spcPct val="0"/>
              </a:spcBef>
              <a:spcAft>
                <a:spcPct val="0"/>
              </a:spcAft>
              <a:buClrTx/>
            </a:pPr>
            <a:r>
              <a:rPr lang="en-US" altLang="en-US" sz="2000">
                <a:solidFill>
                  <a:srgbClr val="0070C0"/>
                </a:solidFill>
                <a:ea typeface="DejaVu Sans" charset="0"/>
                <a:cs typeface="DejaVu Sans" charset="0"/>
              </a:rPr>
              <a:t>Rate coefficients of BeD</a:t>
            </a:r>
            <a:r>
              <a:rPr lang="en-US" altLang="en-US" sz="2000" baseline="33000">
                <a:solidFill>
                  <a:srgbClr val="0070C0"/>
                </a:solidFill>
                <a:ea typeface="DejaVu Sans" charset="0"/>
                <a:cs typeface="DejaVu Sans" charset="0"/>
              </a:rPr>
              <a:t>+</a:t>
            </a:r>
            <a:r>
              <a:rPr lang="en-US" altLang="en-US" sz="2000">
                <a:solidFill>
                  <a:srgbClr val="0070C0"/>
                </a:solidFill>
                <a:ea typeface="DejaVu Sans" charset="0"/>
                <a:cs typeface="DejaVu Sans" charset="0"/>
              </a:rPr>
              <a:t> (DR, VdE and VE processes) for the successive increase of the vibrational quantum number</a:t>
            </a:r>
            <a:endParaRPr lang="en-US" altLang="en-US" sz="2000">
              <a:solidFill>
                <a:srgbClr val="0070C0"/>
              </a:solidFill>
              <a:ea typeface="DejaVu Sans" charset="0"/>
              <a:cs typeface="DejaVu Sans" charset="0"/>
            </a:endParaRPr>
          </a:p>
        </p:txBody>
      </p:sp>
      <p:sp>
        <p:nvSpPr>
          <p:cNvPr id="276484" name="Rectangle 3"/>
          <p:cNvSpPr>
            <a:spLocks noChangeArrowheads="1"/>
          </p:cNvSpPr>
          <p:nvPr/>
        </p:nvSpPr>
        <p:spPr bwMode="auto">
          <a:xfrm>
            <a:off x="3863976" y="6156325"/>
            <a:ext cx="6296025" cy="458788"/>
          </a:xfrm>
          <a:prstGeom prst="rect">
            <a:avLst/>
          </a:prstGeom>
          <a:solidFill>
            <a:schemeClr val="bg1"/>
          </a:solidFill>
          <a:ln w="9525">
            <a:solidFill>
              <a:srgbClr val="3465A4"/>
            </a:solidFill>
            <a:round/>
          </a:ln>
          <a:effectLst>
            <a:outerShdw dist="28080" dir="5400000" algn="ctr" rotWithShape="0">
              <a:srgbClr val="000000">
                <a:alpha val="32036"/>
              </a:srgbClr>
            </a:outerShdw>
          </a:effectLst>
        </p:spPr>
        <p:txBody>
          <a:bodyPr lIns="90000" tIns="45000" rIns="90000" bIns="45000" anchor="ctr"/>
          <a:lstStyle>
            <a:lvl1pPr marL="342900" indent="-335280">
              <a:spcBef>
                <a:spcPts val="800"/>
              </a:spcBef>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000000"/>
                </a:solidFill>
                <a:latin typeface="Arial" panose="020B0604020202020204" pitchFamily="34"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Arial" panose="020B0604020202020204" pitchFamily="34"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Noto Sans CJK SC Regular" charset="0"/>
                <a:cs typeface="Noto Sans CJK SC Regular" charset="0"/>
              </a:defRPr>
            </a:lvl9pPr>
          </a:lstStyle>
          <a:p>
            <a:pPr algn="just" defTabSz="457200" fontAlgn="base">
              <a:lnSpc>
                <a:spcPct val="90000"/>
              </a:lnSpc>
              <a:spcBef>
                <a:spcPct val="0"/>
              </a:spcBef>
              <a:spcAft>
                <a:spcPct val="0"/>
              </a:spcAft>
              <a:buClrTx/>
            </a:pPr>
            <a:r>
              <a:rPr lang="en-US" altLang="en-US" sz="1800">
                <a:latin typeface="Calibri" panose="020F0502020204030204" pitchFamily="32" charset="0"/>
                <a:ea typeface="DejaVu Sans" charset="0"/>
                <a:cs typeface="DejaVu Sans" charset="0"/>
              </a:rPr>
              <a:t>N. Pop, et al. Plasma Sources Sci. Technol. 27 (2), 025015 (2018)</a:t>
            </a:r>
            <a:endParaRPr lang="en-US" altLang="en-US" sz="1800">
              <a:latin typeface="Calibri" panose="020F0502020204030204" pitchFamily="32" charset="0"/>
              <a:ea typeface="DejaVu Sans" charset="0"/>
              <a:cs typeface="DejaVu Sans" charset="0"/>
            </a:endParaRPr>
          </a:p>
        </p:txBody>
      </p:sp>
      <p:pic>
        <p:nvPicPr>
          <p:cNvPr id="196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463" y="912814"/>
            <a:ext cx="6896100" cy="5140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6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464" y="912814"/>
            <a:ext cx="6899275" cy="5140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66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912814"/>
            <a:ext cx="6899275" cy="5140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96612"/>
                                        </p:tgtEl>
                                        <p:attrNameLst>
                                          <p:attrName>style.visibility</p:attrName>
                                        </p:attrNameLst>
                                      </p:cBhvr>
                                      <p:to>
                                        <p:strVal val="visible"/>
                                      </p:to>
                                    </p:set>
                                    <p:animEffect transition="in" filter="checkerboard(across)">
                                      <p:cBhvr additive="repl">
                                        <p:cTn id="7" dur="500"/>
                                        <p:tgtEl>
                                          <p:spTgt spid="1966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196613"/>
                                        </p:tgtEl>
                                        <p:attrNameLst>
                                          <p:attrName>style.visibility</p:attrName>
                                        </p:attrNameLst>
                                      </p:cBhvr>
                                      <p:to>
                                        <p:strVal val="visible"/>
                                      </p:to>
                                    </p:set>
                                    <p:animEffect transition="in" filter="checkerboard(across)">
                                      <p:cBhvr additive="repl">
                                        <p:cTn id="12" dur="500"/>
                                        <p:tgtEl>
                                          <p:spTgt spid="1966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196614"/>
                                        </p:tgtEl>
                                        <p:attrNameLst>
                                          <p:attrName>style.visibility</p:attrName>
                                        </p:attrNameLst>
                                      </p:cBhvr>
                                      <p:to>
                                        <p:strVal val="visible"/>
                                      </p:to>
                                    </p:set>
                                    <p:animEffect transition="in" filter="checkerboard(across)">
                                      <p:cBhvr additive="repl">
                                        <p:cTn id="17" dur="500"/>
                                        <p:tgtEl>
                                          <p:spTgt spid="19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1524001" y="28575"/>
            <a:ext cx="9040813"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lnSpc>
                <a:spcPct val="90000"/>
              </a:lnSpc>
              <a:spcBef>
                <a:spcPts val="1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2" charset="0"/>
                <a:ea typeface="Noto Sans CJK SC Regular" charset="0"/>
                <a:cs typeface="Noto Sans CJK SC Regular" charset="0"/>
              </a:defRPr>
            </a:lvl1pPr>
            <a:lvl2pPr marL="457200">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9pPr>
          </a:lstStyle>
          <a:p>
            <a:pPr lvl="1" defTabSz="457200" fontAlgn="base">
              <a:spcAft>
                <a:spcPct val="0"/>
              </a:spcAft>
              <a:buClrTx/>
            </a:pPr>
            <a:r>
              <a:rPr lang="en-US" altLang="en-US" b="1">
                <a:solidFill>
                  <a:srgbClr val="2F5597"/>
                </a:solidFill>
                <a:latin typeface="Times New Roman" panose="02020603050405020304" pitchFamily="16" charset="0"/>
                <a:cs typeface="Times New Roman" panose="02020603050405020304" pitchFamily="16" charset="0"/>
              </a:rPr>
              <a:t>LOW-ENERGY COLLISIONS BETWEEN ELECTRONS AND  </a:t>
            </a:r>
            <a:r>
              <a:rPr lang="de-CH" altLang="en-US" b="1">
                <a:solidFill>
                  <a:srgbClr val="2F5597"/>
                </a:solidFill>
                <a:latin typeface="Times New Roman" panose="02020603050405020304" pitchFamily="16" charset="0"/>
                <a:ea typeface="AR PL UMing HK" charset="0"/>
                <a:cs typeface="AR PL UMing HK" charset="0"/>
              </a:rPr>
              <a:t>BeT</a:t>
            </a:r>
            <a:r>
              <a:rPr lang="de-CH" altLang="en-US" b="1" baseline="30000">
                <a:solidFill>
                  <a:srgbClr val="2F5597"/>
                </a:solidFill>
                <a:latin typeface="Times New Roman" panose="02020603050405020304" pitchFamily="16" charset="0"/>
                <a:ea typeface="AR PL UMing HK" charset="0"/>
                <a:cs typeface="AR PL UMing HK" charset="0"/>
              </a:rPr>
              <a:t>+</a:t>
            </a:r>
            <a:endParaRPr lang="de-CH" altLang="en-US" b="1" baseline="30000">
              <a:solidFill>
                <a:srgbClr val="2F5597"/>
              </a:solidFill>
              <a:latin typeface="Times New Roman" panose="02020603050405020304" pitchFamily="16" charset="0"/>
              <a:ea typeface="AR PL UMing HK" charset="0"/>
              <a:cs typeface="AR PL UMing HK" charset="0"/>
            </a:endParaRPr>
          </a:p>
        </p:txBody>
      </p:sp>
      <p:pic>
        <p:nvPicPr>
          <p:cNvPr id="278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1" y="785814"/>
            <a:ext cx="7624763" cy="5208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8532" name="Rectangle 4"/>
          <p:cNvSpPr>
            <a:spLocks noChangeArrowheads="1"/>
          </p:cNvSpPr>
          <p:nvPr/>
        </p:nvSpPr>
        <p:spPr bwMode="auto">
          <a:xfrm>
            <a:off x="1822450" y="5816601"/>
            <a:ext cx="7329488"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defTabSz="457200" eaLnBrk="0" fontAlgn="base" hangingPunct="0">
              <a:lnSpc>
                <a:spcPct val="100000"/>
              </a:lnSpc>
              <a:spcBef>
                <a:spcPct val="0"/>
              </a:spcBef>
              <a:spcAft>
                <a:spcPct val="0"/>
              </a:spcAft>
              <a:buClrTx/>
            </a:pPr>
            <a:endParaRPr lang="en-US" altLang="en-US" sz="1000" dirty="0">
              <a:latin typeface="Arial" panose="020B0604020202020204" pitchFamily="34" charset="0"/>
            </a:endParaRPr>
          </a:p>
          <a:p>
            <a:pPr defTabSz="457200" eaLnBrk="0" fontAlgn="base" hangingPunct="0">
              <a:lnSpc>
                <a:spcPct val="100000"/>
              </a:lnSpc>
              <a:spcBef>
                <a:spcPct val="0"/>
              </a:spcBef>
              <a:spcAft>
                <a:spcPct val="0"/>
              </a:spcAft>
              <a:buClrTx/>
            </a:pPr>
            <a:r>
              <a:rPr lang="en-US" altLang="en-US" sz="1600" i="1" dirty="0">
                <a:latin typeface="Arial" panose="020B0604020202020204" pitchFamily="34" charset="0"/>
              </a:rPr>
              <a:t>Reactive collisions between electrons and </a:t>
            </a:r>
            <a:r>
              <a:rPr lang="en-US" altLang="en-US" sz="1600" i="1" dirty="0" err="1">
                <a:latin typeface="Arial" panose="020B0604020202020204" pitchFamily="34" charset="0"/>
              </a:rPr>
              <a:t>BeT</a:t>
            </a:r>
            <a:r>
              <a:rPr lang="en-US" altLang="en-US" sz="1600" i="1" dirty="0">
                <a:latin typeface="Arial" panose="020B0604020202020204" pitchFamily="34" charset="0"/>
              </a:rPr>
              <a:t> + : Complete set of thermal rate coefficients up to 5000 K , </a:t>
            </a:r>
            <a:r>
              <a:rPr lang="en-US" altLang="en-US" sz="1600" b="1" dirty="0">
                <a:latin typeface="Arial" panose="020B0604020202020204" pitchFamily="34" charset="0"/>
              </a:rPr>
              <a:t>N. POP </a:t>
            </a:r>
            <a:r>
              <a:rPr lang="en-US" altLang="en-US" sz="1600" dirty="0">
                <a:latin typeface="Arial" panose="020B0604020202020204" pitchFamily="34" charset="0"/>
              </a:rPr>
              <a:t>et al, </a:t>
            </a:r>
            <a:r>
              <a:rPr lang="en-US" altLang="en-US" sz="1600" b="1" i="1" dirty="0">
                <a:latin typeface="Arial" panose="020B0604020202020204" pitchFamily="34" charset="0"/>
              </a:rPr>
              <a:t>Atomic Data and Nuclear Data </a:t>
            </a:r>
            <a:r>
              <a:rPr lang="en-US" altLang="en-US" sz="1600" b="1" i="1" dirty="0" smtClean="0">
                <a:latin typeface="Arial" panose="020B0604020202020204" pitchFamily="34" charset="0"/>
              </a:rPr>
              <a:t>Tables</a:t>
            </a:r>
            <a:r>
              <a:rPr lang="en-US" altLang="en-US" sz="1600" i="1" dirty="0">
                <a:latin typeface="Arial" panose="020B0604020202020204" pitchFamily="34" charset="0"/>
              </a:rPr>
              <a:t> </a:t>
            </a:r>
            <a:r>
              <a:rPr lang="en-US" altLang="en-US" sz="1600" i="1" dirty="0" smtClean="0">
                <a:latin typeface="Arial" panose="020B0604020202020204" pitchFamily="34" charset="0"/>
              </a:rPr>
              <a:t>(</a:t>
            </a:r>
            <a:r>
              <a:rPr lang="en-US" altLang="en-US" sz="1600" b="1" dirty="0" smtClean="0">
                <a:latin typeface="Arial" panose="020B0604020202020204" pitchFamily="34" charset="0"/>
              </a:rPr>
              <a:t>2021).</a:t>
            </a:r>
            <a:endParaRPr lang="en-US" altLang="en-US" sz="1800" b="1" dirty="0">
              <a:latin typeface="Arial" panose="020B0604020202020204" pitchFamily="34" charset="0"/>
            </a:endParaRPr>
          </a:p>
        </p:txBody>
      </p:sp>
      <p:sp>
        <p:nvSpPr>
          <p:cNvPr id="278533" name="Rectangle 5"/>
          <p:cNvSpPr>
            <a:spLocks noChangeArrowheads="1"/>
          </p:cNvSpPr>
          <p:nvPr/>
        </p:nvSpPr>
        <p:spPr bwMode="auto">
          <a:xfrm>
            <a:off x="9404350" y="6453188"/>
            <a:ext cx="115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spcBef>
                <a:spcPct val="0"/>
              </a:spcBef>
              <a:spcAft>
                <a:spcPct val="0"/>
              </a:spcAft>
            </a:pPr>
            <a:r>
              <a:rPr lang="en-US" altLang="en-US" sz="1200">
                <a:solidFill>
                  <a:srgbClr val="898989"/>
                </a:solidFill>
              </a:rPr>
              <a:t>2024/11/13</a:t>
            </a:r>
            <a:endParaRPr lang="en-US" altLang="en-US" sz="1200">
              <a:solidFill>
                <a:srgbClr val="898989"/>
              </a:solidFill>
            </a:endParaRPr>
          </a:p>
          <a:p>
            <a:pPr algn="ctr" defTabSz="457200" fontAlgn="base">
              <a:spcBef>
                <a:spcPct val="0"/>
              </a:spcBef>
              <a:spcAft>
                <a:spcPct val="0"/>
              </a:spcAft>
            </a:pPr>
            <a:r>
              <a:rPr lang="en-US" altLang="en-US" sz="1200">
                <a:solidFill>
                  <a:srgbClr val="898989"/>
                </a:solidFill>
              </a:rPr>
              <a:t>A&amp;M Data  </a:t>
            </a:r>
            <a:endParaRPr lang="en-US" altLang="en-US" sz="1200">
              <a:solidFill>
                <a:srgbClr val="898989"/>
              </a:solidFill>
            </a:endParaRPr>
          </a:p>
          <a:p>
            <a:pPr algn="ctr" defTabSz="457200" fontAlgn="base">
              <a:spcBef>
                <a:spcPct val="0"/>
              </a:spcBef>
              <a:spcAft>
                <a:spcPct val="0"/>
              </a:spcAft>
            </a:pPr>
            <a:endParaRPr lang="en-US" altLang="en-US" sz="1200">
              <a:solidFill>
                <a:srgbClr val="898989"/>
              </a:solidFill>
            </a:endParaRPr>
          </a:p>
        </p:txBody>
      </p:sp>
      <p:sp>
        <p:nvSpPr>
          <p:cNvPr id="2" name="Text Box 1"/>
          <p:cNvSpPr txBox="1"/>
          <p:nvPr/>
        </p:nvSpPr>
        <p:spPr>
          <a:xfrm>
            <a:off x="10150475" y="6281420"/>
            <a:ext cx="2120900" cy="410210"/>
          </a:xfrm>
          <a:prstGeom prst="rect">
            <a:avLst/>
          </a:prstGeom>
          <a:noFill/>
        </p:spPr>
        <p:txBody>
          <a:bodyPr wrap="square" rtlCol="0" anchor="t">
            <a:noAutofit/>
          </a:bodyPr>
          <a:p>
            <a:pPr algn="ctr" defTabSz="457200" fontAlgn="base">
              <a:lnSpc>
                <a:spcPct val="100000"/>
              </a:lnSpc>
              <a:spcBef>
                <a:spcPct val="0"/>
              </a:spcBef>
              <a:spcAft>
                <a:spcPct val="0"/>
              </a:spcAft>
              <a:buClrTx/>
            </a:pPr>
            <a:r>
              <a:rPr lang="en-US" altLang="en-US" sz="1200" dirty="0" smtClean="0">
                <a:solidFill>
                  <a:srgbClr val="FFFFFF"/>
                </a:solidFill>
                <a:sym typeface="+mn-ea"/>
              </a:rPr>
              <a:t>5th IWPBF</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8th September 2025</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Belgrade</a:t>
            </a:r>
            <a:endParaRPr lang="en-US" altLang="en-US" sz="1200" dirty="0" smtClean="0">
              <a:solidFill>
                <a:srgbClr val="FFFFFF"/>
              </a:solidFill>
              <a:sym typeface="+mn-ea"/>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1524000" y="49213"/>
            <a:ext cx="82804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lnSpc>
                <a:spcPct val="90000"/>
              </a:lnSpc>
              <a:spcBef>
                <a:spcPts val="1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2" charset="0"/>
                <a:ea typeface="Noto Sans CJK SC Regular" charset="0"/>
                <a:cs typeface="Noto Sans CJK SC Regular" charset="0"/>
              </a:defRPr>
            </a:lvl1pPr>
            <a:lvl2pPr marL="457200">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9pPr>
          </a:lstStyle>
          <a:p>
            <a:pPr lvl="1" algn="ctr" defTabSz="457200" fontAlgn="base">
              <a:spcAft>
                <a:spcPct val="0"/>
              </a:spcAft>
              <a:buClrTx/>
            </a:pPr>
            <a:r>
              <a:rPr lang="en-US" altLang="en-US" b="1">
                <a:solidFill>
                  <a:srgbClr val="2F5597"/>
                </a:solidFill>
                <a:latin typeface="Times New Roman" panose="02020603050405020304" pitchFamily="16" charset="0"/>
                <a:cs typeface="Times New Roman" panose="02020603050405020304" pitchFamily="16" charset="0"/>
              </a:rPr>
              <a:t>Isotopic effects: Dissociative recombination rate coefficient of the </a:t>
            </a:r>
            <a:r>
              <a:rPr lang="de-CH" altLang="en-US" b="1">
                <a:solidFill>
                  <a:srgbClr val="2F5597"/>
                </a:solidFill>
                <a:latin typeface="Times New Roman" panose="02020603050405020304" pitchFamily="16" charset="0"/>
                <a:ea typeface="AR PL UMing HK" charset="0"/>
                <a:cs typeface="AR PL UMing HK" charset="0"/>
              </a:rPr>
              <a:t>BeH</a:t>
            </a:r>
            <a:r>
              <a:rPr lang="de-CH" altLang="en-US" b="1" baseline="30000">
                <a:solidFill>
                  <a:srgbClr val="2F5597"/>
                </a:solidFill>
                <a:latin typeface="Times New Roman" panose="02020603050405020304" pitchFamily="16" charset="0"/>
                <a:ea typeface="AR PL UMing HK" charset="0"/>
                <a:cs typeface="AR PL UMing HK" charset="0"/>
              </a:rPr>
              <a:t>+,  </a:t>
            </a:r>
            <a:r>
              <a:rPr lang="de-CH" altLang="en-US" b="1">
                <a:solidFill>
                  <a:srgbClr val="2F5597"/>
                </a:solidFill>
                <a:latin typeface="Times New Roman" panose="02020603050405020304" pitchFamily="16" charset="0"/>
                <a:ea typeface="AR PL UMing HK" charset="0"/>
                <a:cs typeface="AR PL UMing HK" charset="0"/>
              </a:rPr>
              <a:t>BeD</a:t>
            </a:r>
            <a:r>
              <a:rPr lang="de-CH" altLang="en-US" b="1" baseline="30000">
                <a:solidFill>
                  <a:srgbClr val="2F5597"/>
                </a:solidFill>
                <a:latin typeface="Times New Roman" panose="02020603050405020304" pitchFamily="16" charset="0"/>
                <a:ea typeface="AR PL UMing HK" charset="0"/>
                <a:cs typeface="AR PL UMing HK" charset="0"/>
              </a:rPr>
              <a:t>+</a:t>
            </a:r>
            <a:r>
              <a:rPr lang="en-US" altLang="en-US" b="1">
                <a:solidFill>
                  <a:srgbClr val="2F5597"/>
                </a:solidFill>
                <a:latin typeface="Times New Roman" panose="02020603050405020304" pitchFamily="16" charset="0"/>
                <a:cs typeface="Times New Roman" panose="02020603050405020304" pitchFamily="16" charset="0"/>
              </a:rPr>
              <a:t>and </a:t>
            </a:r>
            <a:r>
              <a:rPr lang="de-CH" altLang="en-US" b="1">
                <a:solidFill>
                  <a:srgbClr val="2F5597"/>
                </a:solidFill>
                <a:latin typeface="Times New Roman" panose="02020603050405020304" pitchFamily="16" charset="0"/>
                <a:ea typeface="AR PL UMing HK" charset="0"/>
                <a:cs typeface="AR PL UMing HK" charset="0"/>
              </a:rPr>
              <a:t>BeT</a:t>
            </a:r>
            <a:r>
              <a:rPr lang="de-CH" altLang="en-US" b="1" baseline="30000">
                <a:solidFill>
                  <a:srgbClr val="2F5597"/>
                </a:solidFill>
                <a:latin typeface="Times New Roman" panose="02020603050405020304" pitchFamily="16" charset="0"/>
                <a:ea typeface="AR PL UMing HK" charset="0"/>
                <a:cs typeface="AR PL UMing HK" charset="0"/>
              </a:rPr>
              <a:t>+</a:t>
            </a:r>
            <a:endParaRPr lang="de-CH" altLang="en-US" b="1" baseline="30000">
              <a:solidFill>
                <a:srgbClr val="2F5597"/>
              </a:solidFill>
              <a:latin typeface="Times New Roman" panose="02020603050405020304" pitchFamily="16" charset="0"/>
              <a:ea typeface="AR PL UMing HK" charset="0"/>
              <a:cs typeface="AR PL UMing HK" charset="0"/>
            </a:endParaRPr>
          </a:p>
        </p:txBody>
      </p:sp>
      <p:sp>
        <p:nvSpPr>
          <p:cNvPr id="280579" name="Rectangle 4"/>
          <p:cNvSpPr>
            <a:spLocks noChangeArrowheads="1"/>
          </p:cNvSpPr>
          <p:nvPr/>
        </p:nvSpPr>
        <p:spPr bwMode="auto">
          <a:xfrm>
            <a:off x="1589089" y="5732464"/>
            <a:ext cx="7780337"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defTabSz="457200" eaLnBrk="0" fontAlgn="base" hangingPunct="0">
              <a:lnSpc>
                <a:spcPct val="100000"/>
              </a:lnSpc>
              <a:spcBef>
                <a:spcPct val="0"/>
              </a:spcBef>
              <a:spcAft>
                <a:spcPct val="0"/>
              </a:spcAft>
              <a:buClrTx/>
            </a:pPr>
            <a:endParaRPr lang="en-US" altLang="en-US" sz="1000">
              <a:latin typeface="Arial" panose="020B0604020202020204" pitchFamily="34" charset="0"/>
            </a:endParaRPr>
          </a:p>
          <a:p>
            <a:pPr algn="just" defTabSz="457200" eaLnBrk="0" fontAlgn="base" hangingPunct="0">
              <a:lnSpc>
                <a:spcPct val="100000"/>
              </a:lnSpc>
              <a:spcBef>
                <a:spcPct val="0"/>
              </a:spcBef>
              <a:spcAft>
                <a:spcPct val="0"/>
              </a:spcAft>
              <a:buClrTx/>
            </a:pPr>
            <a:r>
              <a:rPr lang="en-US" altLang="en-US" sz="1000">
                <a:latin typeface="Arial" panose="020B0604020202020204" pitchFamily="34" charset="0"/>
              </a:rPr>
              <a:t> </a:t>
            </a:r>
            <a:r>
              <a:rPr lang="en-US" altLang="en-US" sz="1800">
                <a:latin typeface="Arial" panose="020B0604020202020204" pitchFamily="34" charset="0"/>
              </a:rPr>
              <a:t>DR rate coeffcient of the BeH+,BeD+and BeT+as function of the energy of the initial vibrational level of the target -relative to the ground vibrational level - for three electron temperatures.</a:t>
            </a:r>
            <a:endParaRPr lang="en-US" altLang="en-US" sz="1800">
              <a:latin typeface="Arial" panose="020B0604020202020204" pitchFamily="34" charset="0"/>
            </a:endParaRPr>
          </a:p>
          <a:p>
            <a:pPr defTabSz="457200" eaLnBrk="0" fontAlgn="base" hangingPunct="0">
              <a:lnSpc>
                <a:spcPct val="100000"/>
              </a:lnSpc>
              <a:spcBef>
                <a:spcPct val="0"/>
              </a:spcBef>
              <a:spcAft>
                <a:spcPct val="0"/>
              </a:spcAft>
              <a:buClrTx/>
            </a:pPr>
            <a:r>
              <a:rPr lang="en-US" altLang="en-US" sz="1800">
                <a:latin typeface="Arial" panose="020B0604020202020204" pitchFamily="34" charset="0"/>
              </a:rPr>
              <a:t>.</a:t>
            </a:r>
            <a:endParaRPr lang="en-US" altLang="en-US" sz="1800">
              <a:latin typeface="Arial" panose="020B0604020202020204" pitchFamily="34" charset="0"/>
            </a:endParaRPr>
          </a:p>
        </p:txBody>
      </p:sp>
      <p:pic>
        <p:nvPicPr>
          <p:cNvPr id="280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89" y="1117600"/>
            <a:ext cx="7045325" cy="46990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0581" name="Rectangle 1"/>
          <p:cNvSpPr>
            <a:spLocks noChangeArrowheads="1"/>
          </p:cNvSpPr>
          <p:nvPr/>
        </p:nvSpPr>
        <p:spPr bwMode="auto">
          <a:xfrm>
            <a:off x="9369426" y="2435464"/>
            <a:ext cx="1881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eaLnBrk="0" fontAlgn="base" hangingPunct="0">
              <a:spcBef>
                <a:spcPct val="0"/>
              </a:spcBef>
              <a:spcAft>
                <a:spcPct val="0"/>
              </a:spcAft>
              <a:buClr>
                <a:srgbClr val="000000"/>
              </a:buClr>
              <a:buSzPct val="100000"/>
            </a:pPr>
            <a:r>
              <a:rPr lang="en-US" altLang="en-US" dirty="0">
                <a:solidFill>
                  <a:srgbClr val="000000"/>
                </a:solidFill>
              </a:rPr>
              <a:t>N. Pop et al, </a:t>
            </a:r>
            <a:r>
              <a:rPr lang="en-US" altLang="en-US" i="1" dirty="0">
                <a:solidFill>
                  <a:srgbClr val="000000"/>
                </a:solidFill>
              </a:rPr>
              <a:t>Atomic Data and Nuclear Data </a:t>
            </a:r>
            <a:r>
              <a:rPr lang="en-US" altLang="en-US" dirty="0">
                <a:solidFill>
                  <a:srgbClr val="000000"/>
                </a:solidFill>
              </a:rPr>
              <a:t>Tables, </a:t>
            </a:r>
            <a:r>
              <a:rPr lang="en-US" altLang="en-US" i="1" dirty="0">
                <a:latin typeface="Arial" panose="020B0604020202020204" pitchFamily="34" charset="0"/>
              </a:rPr>
              <a:t>(</a:t>
            </a:r>
            <a:r>
              <a:rPr lang="en-US" altLang="en-US" b="1" dirty="0">
                <a:latin typeface="Arial" panose="020B0604020202020204" pitchFamily="34" charset="0"/>
              </a:rPr>
              <a:t>2021).</a:t>
            </a:r>
            <a:endParaRPr lang="en-US" altLang="en-US" b="1" dirty="0">
              <a:solidFill>
                <a:srgbClr val="000000"/>
              </a:solidFill>
            </a:endParaRPr>
          </a:p>
        </p:txBody>
      </p:sp>
      <p:sp>
        <p:nvSpPr>
          <p:cNvPr id="7" name="Text Box 4"/>
          <p:cNvSpPr txBox="1">
            <a:spLocks noChangeArrowheads="1"/>
          </p:cNvSpPr>
          <p:nvPr/>
        </p:nvSpPr>
        <p:spPr bwMode="auto">
          <a:xfrm>
            <a:off x="10067026" y="6356473"/>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sym typeface="+mn-ea"/>
              </a:rPr>
              <a:t>5th IWPBF</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8th September 2025</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Belgrade</a:t>
            </a:r>
            <a:endParaRPr lang="en-US" altLang="en-US" sz="1200" dirty="0" smtClean="0">
              <a:solidFill>
                <a:srgbClr val="FFFFFF"/>
              </a:solidFill>
            </a:endParaRPr>
          </a:p>
          <a:p>
            <a:pPr algn="ctr" defTabSz="457200" fontAlgn="base">
              <a:lnSpc>
                <a:spcPct val="100000"/>
              </a:lnSpc>
              <a:spcBef>
                <a:spcPct val="0"/>
              </a:spcBef>
              <a:spcAft>
                <a:spcPct val="0"/>
              </a:spcAft>
              <a:buClrTx/>
            </a:pP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70213" y="765175"/>
            <a:ext cx="676116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3" name="Rectangle 2"/>
          <p:cNvSpPr>
            <a:spLocks noChangeArrowheads="1"/>
          </p:cNvSpPr>
          <p:nvPr/>
        </p:nvSpPr>
        <p:spPr bwMode="auto">
          <a:xfrm>
            <a:off x="1524001" y="188914"/>
            <a:ext cx="9040813"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lnSpc>
                <a:spcPct val="90000"/>
              </a:lnSpc>
              <a:spcBef>
                <a:spcPts val="1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2" charset="0"/>
                <a:ea typeface="Noto Sans CJK SC Regular" charset="0"/>
                <a:cs typeface="Noto Sans CJK SC Regular" charset="0"/>
              </a:defRPr>
            </a:lvl1pPr>
            <a:lvl2pPr marL="457200">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9pPr>
          </a:lstStyle>
          <a:p>
            <a:pPr lvl="1" defTabSz="457200" fontAlgn="base">
              <a:spcAft>
                <a:spcPct val="0"/>
              </a:spcAft>
              <a:buClrTx/>
            </a:pPr>
            <a:r>
              <a:rPr lang="en-US" altLang="en-US" b="1">
                <a:solidFill>
                  <a:srgbClr val="2F5597"/>
                </a:solidFill>
                <a:latin typeface="Times New Roman" panose="02020603050405020304" pitchFamily="16" charset="0"/>
                <a:cs typeface="Times New Roman" panose="02020603050405020304" pitchFamily="16" charset="0"/>
              </a:rPr>
              <a:t>HIGH-ENERGY COLLISIONS BETWEEN ELECTRONS AND  </a:t>
            </a:r>
            <a:r>
              <a:rPr lang="de-CH" altLang="en-US" b="1">
                <a:solidFill>
                  <a:srgbClr val="2F5597"/>
                </a:solidFill>
                <a:latin typeface="Times New Roman" panose="02020603050405020304" pitchFamily="16" charset="0"/>
                <a:ea typeface="AR PL UMing HK" charset="0"/>
                <a:cs typeface="AR PL UMing HK" charset="0"/>
              </a:rPr>
              <a:t>BeH</a:t>
            </a:r>
            <a:r>
              <a:rPr lang="de-CH" altLang="en-US" b="1" baseline="30000">
                <a:solidFill>
                  <a:srgbClr val="2F5597"/>
                </a:solidFill>
                <a:latin typeface="Times New Roman" panose="02020603050405020304" pitchFamily="16" charset="0"/>
                <a:ea typeface="AR PL UMing HK" charset="0"/>
                <a:cs typeface="AR PL UMing HK" charset="0"/>
              </a:rPr>
              <a:t>+</a:t>
            </a:r>
            <a:endParaRPr lang="de-CH" altLang="en-US" b="1" baseline="30000">
              <a:solidFill>
                <a:srgbClr val="2F5597"/>
              </a:solidFill>
              <a:latin typeface="Times New Roman" panose="02020603050405020304" pitchFamily="16" charset="0"/>
              <a:ea typeface="AR PL UMing HK" charset="0"/>
              <a:cs typeface="AR PL UMing HK" charset="0"/>
            </a:endParaRPr>
          </a:p>
        </p:txBody>
      </p:sp>
      <p:sp>
        <p:nvSpPr>
          <p:cNvPr id="250884" name="Rectangle 4"/>
          <p:cNvSpPr>
            <a:spLocks noChangeArrowheads="1"/>
          </p:cNvSpPr>
          <p:nvPr/>
        </p:nvSpPr>
        <p:spPr bwMode="auto">
          <a:xfrm>
            <a:off x="1703389" y="5445126"/>
            <a:ext cx="8929687"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just" defTabSz="457200" eaLnBrk="0" fontAlgn="base" hangingPunct="0">
              <a:lnSpc>
                <a:spcPct val="100000"/>
              </a:lnSpc>
              <a:spcBef>
                <a:spcPct val="0"/>
              </a:spcBef>
              <a:spcAft>
                <a:spcPct val="0"/>
              </a:spcAft>
              <a:buClrTx/>
            </a:pPr>
            <a:endParaRPr lang="en-US" altLang="en-US" sz="1000">
              <a:latin typeface="Arial" panose="020B0604020202020204" pitchFamily="34" charset="0"/>
            </a:endParaRPr>
          </a:p>
          <a:p>
            <a:pPr algn="just" defTabSz="457200" eaLnBrk="0" fontAlgn="base" hangingPunct="0">
              <a:lnSpc>
                <a:spcPct val="100000"/>
              </a:lnSpc>
              <a:spcBef>
                <a:spcPct val="0"/>
              </a:spcBef>
              <a:spcAft>
                <a:spcPct val="0"/>
              </a:spcAft>
              <a:buClrTx/>
            </a:pPr>
            <a:r>
              <a:rPr lang="en-US" altLang="en-US" sz="1600"/>
              <a:t>Molecular data relevant for e − induced reactive processes. Upper row: Potential energy curves of BeH+ (thick black line) and dissociative states of BeH of 2Π, 2Σ +, and 2∆ symmetries. Low row: Electronic couplings between the dissociative states of BeH and the ionization continuum</a:t>
            </a:r>
            <a:r>
              <a:rPr lang="en-US" altLang="en-US" sz="1600" i="1">
                <a:latin typeface="Arial" panose="020B0604020202020204" pitchFamily="34" charset="0"/>
              </a:rPr>
              <a:t>.</a:t>
            </a:r>
            <a:endParaRPr lang="en-US" altLang="en-US" sz="1600" i="1">
              <a:latin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1524001" y="188914"/>
            <a:ext cx="9040813"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lnSpc>
                <a:spcPct val="90000"/>
              </a:lnSpc>
              <a:spcBef>
                <a:spcPts val="1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2" charset="0"/>
                <a:ea typeface="Noto Sans CJK SC Regular" charset="0"/>
                <a:cs typeface="Noto Sans CJK SC Regular" charset="0"/>
              </a:defRPr>
            </a:lvl1pPr>
            <a:lvl2pPr marL="457200">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9pPr>
          </a:lstStyle>
          <a:p>
            <a:pPr lvl="1" defTabSz="457200" fontAlgn="base">
              <a:spcAft>
                <a:spcPct val="0"/>
              </a:spcAft>
              <a:buClrTx/>
            </a:pPr>
            <a:r>
              <a:rPr lang="en-US" altLang="en-US" b="1">
                <a:solidFill>
                  <a:srgbClr val="2F5597"/>
                </a:solidFill>
                <a:latin typeface="Times New Roman" panose="02020603050405020304" pitchFamily="16" charset="0"/>
                <a:cs typeface="Times New Roman" panose="02020603050405020304" pitchFamily="16" charset="0"/>
              </a:rPr>
              <a:t>HIGH-ENERGY COLLISIONS BETWEEN ELECTRONS AND  </a:t>
            </a:r>
            <a:r>
              <a:rPr lang="de-CH" altLang="en-US" b="1">
                <a:solidFill>
                  <a:srgbClr val="2F5597"/>
                </a:solidFill>
                <a:latin typeface="Times New Roman" panose="02020603050405020304" pitchFamily="16" charset="0"/>
                <a:ea typeface="AR PL UMing HK" charset="0"/>
                <a:cs typeface="AR PL UMing HK" charset="0"/>
              </a:rPr>
              <a:t>BeH</a:t>
            </a:r>
            <a:r>
              <a:rPr lang="de-CH" altLang="en-US" b="1" baseline="30000">
                <a:solidFill>
                  <a:srgbClr val="2F5597"/>
                </a:solidFill>
                <a:latin typeface="Times New Roman" panose="02020603050405020304" pitchFamily="16" charset="0"/>
                <a:ea typeface="AR PL UMing HK" charset="0"/>
                <a:cs typeface="AR PL UMing HK" charset="0"/>
              </a:rPr>
              <a:t>+</a:t>
            </a:r>
            <a:endParaRPr lang="de-CH" altLang="en-US" b="1" baseline="30000">
              <a:solidFill>
                <a:srgbClr val="2F5597"/>
              </a:solidFill>
              <a:latin typeface="Times New Roman" panose="02020603050405020304" pitchFamily="16" charset="0"/>
              <a:ea typeface="AR PL UMing HK" charset="0"/>
              <a:cs typeface="AR PL UMing HK" charset="0"/>
            </a:endParaRPr>
          </a:p>
        </p:txBody>
      </p:sp>
      <p:sp>
        <p:nvSpPr>
          <p:cNvPr id="251907" name="Rectangle 4"/>
          <p:cNvSpPr>
            <a:spLocks noChangeArrowheads="1"/>
          </p:cNvSpPr>
          <p:nvPr/>
        </p:nvSpPr>
        <p:spPr bwMode="auto">
          <a:xfrm>
            <a:off x="1631950" y="4808538"/>
            <a:ext cx="9036050" cy="74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just" defTabSz="457200" eaLnBrk="0" fontAlgn="base" hangingPunct="0">
              <a:lnSpc>
                <a:spcPct val="100000"/>
              </a:lnSpc>
              <a:spcBef>
                <a:spcPct val="0"/>
              </a:spcBef>
              <a:spcAft>
                <a:spcPct val="0"/>
              </a:spcAft>
              <a:buClrTx/>
            </a:pPr>
            <a:endParaRPr lang="en-US" altLang="en-US" sz="1000">
              <a:latin typeface="Arial" panose="020B0604020202020204" pitchFamily="34" charset="0"/>
            </a:endParaRPr>
          </a:p>
          <a:p>
            <a:pPr algn="just" defTabSz="457200" eaLnBrk="0" fontAlgn="base" hangingPunct="0">
              <a:lnSpc>
                <a:spcPct val="100000"/>
              </a:lnSpc>
              <a:spcBef>
                <a:spcPct val="0"/>
              </a:spcBef>
              <a:spcAft>
                <a:spcPct val="0"/>
              </a:spcAft>
              <a:buClrTx/>
            </a:pPr>
            <a:r>
              <a:rPr lang="fr-FR" altLang="en-US" sz="1600" i="1">
                <a:latin typeface="Arial" panose="020B0604020202020204" pitchFamily="34" charset="0"/>
              </a:rPr>
              <a:t>Dissociative recombination (DR), vibrational excitation(VE), vibrational de-excitation (VdE), dissociative excitation (DE) </a:t>
            </a:r>
            <a:r>
              <a:rPr lang="en-US" altLang="en-US" sz="1600" i="1">
                <a:latin typeface="Arial" panose="020B0604020202020204" pitchFamily="34" charset="0"/>
              </a:rPr>
              <a:t>cross sections (left side) and rate coefficients of BeH+ (right side) .</a:t>
            </a:r>
            <a:endParaRPr lang="en-US" altLang="en-US" sz="1600" i="1">
              <a:latin typeface="Arial" panose="020B0604020202020204" pitchFamily="34" charset="0"/>
            </a:endParaRPr>
          </a:p>
        </p:txBody>
      </p:sp>
      <p:pic>
        <p:nvPicPr>
          <p:cNvPr id="251908"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631950" y="1616076"/>
            <a:ext cx="447675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0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8701" y="1616076"/>
            <a:ext cx="4549775"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1271588" y="115889"/>
            <a:ext cx="9040813"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lnSpc>
                <a:spcPct val="90000"/>
              </a:lnSpc>
              <a:spcBef>
                <a:spcPts val="1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2" charset="0"/>
                <a:ea typeface="Noto Sans CJK SC Regular" charset="0"/>
                <a:cs typeface="Noto Sans CJK SC Regular" charset="0"/>
              </a:defRPr>
            </a:lvl1pPr>
            <a:lvl2pPr marL="457200">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9pPr>
          </a:lstStyle>
          <a:p>
            <a:pPr lvl="1" algn="ctr" defTabSz="457200" fontAlgn="base">
              <a:spcAft>
                <a:spcPct val="0"/>
              </a:spcAft>
              <a:buClrTx/>
            </a:pPr>
            <a:r>
              <a:rPr lang="en-US" altLang="en-US" b="1">
                <a:solidFill>
                  <a:srgbClr val="2F5597"/>
                </a:solidFill>
                <a:latin typeface="Times New Roman" panose="02020603050405020304" pitchFamily="16" charset="0"/>
                <a:cs typeface="Times New Roman" panose="02020603050405020304" pitchFamily="16" charset="0"/>
              </a:rPr>
              <a:t>HIGH-ENERGY COLLISIONS BETWEEN ELECTRONS AND  </a:t>
            </a:r>
            <a:r>
              <a:rPr lang="de-CH" altLang="en-US" b="1">
                <a:solidFill>
                  <a:srgbClr val="2F5597"/>
                </a:solidFill>
                <a:latin typeface="Times New Roman" panose="02020603050405020304" pitchFamily="16" charset="0"/>
                <a:ea typeface="AR PL UMing HK" charset="0"/>
                <a:cs typeface="AR PL UMing HK" charset="0"/>
              </a:rPr>
              <a:t>BeH</a:t>
            </a:r>
            <a:r>
              <a:rPr lang="de-CH" altLang="en-US" b="1" baseline="30000">
                <a:solidFill>
                  <a:srgbClr val="2F5597"/>
                </a:solidFill>
                <a:latin typeface="Times New Roman" panose="02020603050405020304" pitchFamily="16" charset="0"/>
                <a:ea typeface="AR PL UMing HK" charset="0"/>
                <a:cs typeface="AR PL UMing HK" charset="0"/>
              </a:rPr>
              <a:t>+</a:t>
            </a:r>
            <a:endParaRPr lang="de-CH" altLang="en-US" b="1" baseline="30000">
              <a:solidFill>
                <a:srgbClr val="2F5597"/>
              </a:solidFill>
              <a:latin typeface="Times New Roman" panose="02020603050405020304" pitchFamily="16" charset="0"/>
              <a:ea typeface="AR PL UMing HK" charset="0"/>
              <a:cs typeface="AR PL UMing HK" charset="0"/>
            </a:endParaRPr>
          </a:p>
        </p:txBody>
      </p:sp>
      <p:sp>
        <p:nvSpPr>
          <p:cNvPr id="282627" name="Rectangle 4"/>
          <p:cNvSpPr>
            <a:spLocks noChangeArrowheads="1"/>
          </p:cNvSpPr>
          <p:nvPr/>
        </p:nvSpPr>
        <p:spPr bwMode="auto">
          <a:xfrm>
            <a:off x="1563688" y="5445125"/>
            <a:ext cx="903605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just" defTabSz="457200" eaLnBrk="0" fontAlgn="base" hangingPunct="0">
              <a:lnSpc>
                <a:spcPct val="100000"/>
              </a:lnSpc>
              <a:spcBef>
                <a:spcPct val="0"/>
              </a:spcBef>
              <a:spcAft>
                <a:spcPct val="0"/>
              </a:spcAft>
              <a:buClrTx/>
            </a:pPr>
            <a:endParaRPr lang="en-US" altLang="en-US" sz="1000">
              <a:latin typeface="Arial" panose="020B0604020202020204" pitchFamily="34" charset="0"/>
            </a:endParaRPr>
          </a:p>
          <a:p>
            <a:pPr algn="just" defTabSz="457200" eaLnBrk="0" fontAlgn="base" hangingPunct="0">
              <a:lnSpc>
                <a:spcPct val="100000"/>
              </a:lnSpc>
              <a:spcBef>
                <a:spcPct val="0"/>
              </a:spcBef>
              <a:spcAft>
                <a:spcPct val="0"/>
              </a:spcAft>
              <a:buClrTx/>
            </a:pPr>
            <a:r>
              <a:rPr lang="fr-FR" altLang="en-US" sz="1400" i="1">
                <a:latin typeface="Arial" panose="020B0604020202020204" pitchFamily="34" charset="0"/>
              </a:rPr>
              <a:t>Dissociative recombination (DR), vibrational excitation(VE), vibrational de-excitation (VdE), dissociative excitation (DE) </a:t>
            </a:r>
            <a:r>
              <a:rPr lang="en-US" altLang="en-US" sz="1400" i="1">
                <a:latin typeface="Arial" panose="020B0604020202020204" pitchFamily="34" charset="0"/>
              </a:rPr>
              <a:t>cross sections of BeH+ in its ground and lowest vibrational states.</a:t>
            </a:r>
            <a:endParaRPr lang="en-US" altLang="en-US" sz="1400" i="1">
              <a:latin typeface="Arial" panose="020B0604020202020204" pitchFamily="34" charset="0"/>
            </a:endParaRPr>
          </a:p>
        </p:txBody>
      </p:sp>
      <p:pic>
        <p:nvPicPr>
          <p:cNvPr id="282628"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703388" y="1125539"/>
            <a:ext cx="75565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9" name="Rectangle 4"/>
          <p:cNvSpPr>
            <a:spLocks noChangeArrowheads="1"/>
          </p:cNvSpPr>
          <p:nvPr/>
        </p:nvSpPr>
        <p:spPr bwMode="auto">
          <a:xfrm>
            <a:off x="7680326" y="4076700"/>
            <a:ext cx="2919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0" fontAlgn="base" hangingPunct="0">
              <a:spcBef>
                <a:spcPct val="0"/>
              </a:spcBef>
              <a:spcAft>
                <a:spcPct val="0"/>
              </a:spcAft>
            </a:pPr>
            <a:r>
              <a:rPr lang="en-US" altLang="en-US" sz="1200" dirty="0" err="1">
                <a:solidFill>
                  <a:srgbClr val="000000"/>
                </a:solidFill>
              </a:rPr>
              <a:t>E.Djuissi</a:t>
            </a:r>
            <a:r>
              <a:rPr lang="en-US" altLang="en-US" sz="1200" dirty="0">
                <a:solidFill>
                  <a:srgbClr val="000000"/>
                </a:solidFill>
              </a:rPr>
              <a:t>, J. </a:t>
            </a:r>
            <a:r>
              <a:rPr lang="en-US" altLang="en-US" sz="1200" dirty="0" err="1">
                <a:solidFill>
                  <a:srgbClr val="000000"/>
                </a:solidFill>
              </a:rPr>
              <a:t>Boffelli</a:t>
            </a:r>
            <a:r>
              <a:rPr lang="en-US" altLang="en-US" sz="1200" dirty="0">
                <a:solidFill>
                  <a:srgbClr val="000000"/>
                </a:solidFill>
              </a:rPr>
              <a:t>, R. </a:t>
            </a:r>
            <a:r>
              <a:rPr lang="en-US" altLang="en-US" sz="1200" dirty="0" err="1">
                <a:solidFill>
                  <a:srgbClr val="000000"/>
                </a:solidFill>
              </a:rPr>
              <a:t>Hassaine</a:t>
            </a:r>
            <a:r>
              <a:rPr lang="en-US" altLang="en-US" sz="1200" dirty="0">
                <a:solidFill>
                  <a:srgbClr val="000000"/>
                </a:solidFill>
              </a:rPr>
              <a:t>, N. Pop, V. </a:t>
            </a:r>
            <a:r>
              <a:rPr lang="en-US" altLang="en-US" sz="1200" dirty="0" err="1">
                <a:solidFill>
                  <a:srgbClr val="000000"/>
                </a:solidFill>
              </a:rPr>
              <a:t>Laporta</a:t>
            </a:r>
            <a:r>
              <a:rPr lang="en-US" altLang="en-US" sz="1200" dirty="0">
                <a:solidFill>
                  <a:srgbClr val="000000"/>
                </a:solidFill>
              </a:rPr>
              <a:t>, K. </a:t>
            </a:r>
            <a:r>
              <a:rPr lang="en-US" altLang="en-US" sz="1200" dirty="0" err="1">
                <a:solidFill>
                  <a:srgbClr val="000000"/>
                </a:solidFill>
              </a:rPr>
              <a:t>Chakrabarti</a:t>
            </a:r>
            <a:r>
              <a:rPr lang="en-US" altLang="en-US" sz="1200" dirty="0">
                <a:solidFill>
                  <a:srgbClr val="000000"/>
                </a:solidFill>
              </a:rPr>
              <a:t>, M. </a:t>
            </a:r>
            <a:r>
              <a:rPr lang="en-US" altLang="en-US" sz="1200" dirty="0" err="1">
                <a:solidFill>
                  <a:srgbClr val="000000"/>
                </a:solidFill>
              </a:rPr>
              <a:t>Ayouz</a:t>
            </a:r>
            <a:r>
              <a:rPr lang="en-US" altLang="en-US" sz="1200" dirty="0">
                <a:solidFill>
                  <a:srgbClr val="000000"/>
                </a:solidFill>
              </a:rPr>
              <a:t>, A. </a:t>
            </a:r>
            <a:r>
              <a:rPr lang="en-US" altLang="en-US" sz="1200" dirty="0" err="1">
                <a:solidFill>
                  <a:srgbClr val="000000"/>
                </a:solidFill>
              </a:rPr>
              <a:t>Bultel</a:t>
            </a:r>
            <a:r>
              <a:rPr lang="en-US" altLang="en-US" sz="1200" dirty="0">
                <a:solidFill>
                  <a:srgbClr val="000000"/>
                </a:solidFill>
              </a:rPr>
              <a:t>, </a:t>
            </a:r>
            <a:r>
              <a:rPr lang="en-US" altLang="en-US" sz="1200" dirty="0" err="1">
                <a:solidFill>
                  <a:srgbClr val="000000"/>
                </a:solidFill>
              </a:rPr>
              <a:t>Zs</a:t>
            </a:r>
            <a:r>
              <a:rPr lang="en-US" altLang="en-US" sz="1200" dirty="0">
                <a:solidFill>
                  <a:srgbClr val="000000"/>
                </a:solidFill>
              </a:rPr>
              <a:t>. </a:t>
            </a:r>
            <a:r>
              <a:rPr lang="en-US" altLang="en-US" sz="1200" dirty="0" err="1">
                <a:solidFill>
                  <a:srgbClr val="000000"/>
                </a:solidFill>
              </a:rPr>
              <a:t>Mezei</a:t>
            </a:r>
            <a:r>
              <a:rPr lang="en-US" altLang="en-US" sz="1200" dirty="0">
                <a:solidFill>
                  <a:srgbClr val="000000"/>
                </a:solidFill>
              </a:rPr>
              <a:t>, I. F. Schneider</a:t>
            </a:r>
            <a:r>
              <a:rPr lang="en-US" altLang="en-US" sz="1200" b="1" dirty="0">
                <a:solidFill>
                  <a:srgbClr val="000000"/>
                </a:solidFill>
              </a:rPr>
              <a:t>, </a:t>
            </a:r>
            <a:r>
              <a:rPr lang="en-US" altLang="en-US" sz="1200" b="1" dirty="0" smtClean="0">
                <a:solidFill>
                  <a:srgbClr val="000000"/>
                </a:solidFill>
              </a:rPr>
              <a:t>PCCP (2024)</a:t>
            </a:r>
            <a:endParaRPr lang="en-US" altLang="en-US" sz="1200" dirty="0">
              <a:solidFill>
                <a:srgbClr val="000000"/>
              </a:solidFill>
            </a:endParaRPr>
          </a:p>
          <a:p>
            <a:pPr defTabSz="457200" eaLnBrk="0" fontAlgn="base" hangingPunct="0">
              <a:spcBef>
                <a:spcPct val="0"/>
              </a:spcBef>
              <a:spcAft>
                <a:spcPct val="0"/>
              </a:spcAft>
            </a:pPr>
            <a:r>
              <a:rPr lang="en-US" altLang="en-US" sz="1200" dirty="0">
                <a:solidFill>
                  <a:srgbClr val="000000"/>
                </a:solidFill>
              </a:rPr>
              <a:t>DOI: 10.1039/D4CP01736F</a:t>
            </a:r>
            <a:endParaRPr lang="en-US" altLang="en-US" sz="1200" dirty="0">
              <a:solidFill>
                <a:srgbClr val="000000"/>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4019" name="Oval 3">
            <a:hlinkClick r:id="" action="ppaction://noaction" highlightClick="1"/>
          </p:cNvPr>
          <p:cNvSpPr>
            <a:spLocks noChangeArrowheads="1"/>
          </p:cNvSpPr>
          <p:nvPr/>
        </p:nvSpPr>
        <p:spPr bwMode="auto">
          <a:xfrm>
            <a:off x="1970088" y="1084263"/>
            <a:ext cx="1784350" cy="1128712"/>
          </a:xfrm>
          <a:prstGeom prst="ellipse">
            <a:avLst/>
          </a:prstGeom>
          <a:solidFill>
            <a:schemeClr val="accent1"/>
          </a:solidFill>
          <a:ln w="9525">
            <a:solidFill>
              <a:schemeClr val="bg1"/>
            </a:solidFill>
            <a:round/>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algn="ctr" eaLnBrk="1" fontAlgn="base" hangingPunct="1">
              <a:spcBef>
                <a:spcPct val="0"/>
              </a:spcBef>
              <a:spcAft>
                <a:spcPct val="0"/>
              </a:spcAft>
              <a:defRPr/>
            </a:pPr>
            <a:r>
              <a:rPr lang="de-DE" altLang="en-US" dirty="0">
                <a:solidFill>
                  <a:srgbClr val="000000"/>
                </a:solidFill>
                <a:cs typeface="Arial" panose="020B0604020202020204" pitchFamily="34" charset="0"/>
              </a:rPr>
              <a:t>AB</a:t>
            </a:r>
            <a:r>
              <a:rPr lang="de-DE" altLang="en-US" baseline="30000" dirty="0">
                <a:solidFill>
                  <a:srgbClr val="000000"/>
                </a:solidFill>
                <a:cs typeface="Arial" panose="020B0604020202020204" pitchFamily="34" charset="0"/>
              </a:rPr>
              <a:t>+</a:t>
            </a:r>
            <a:r>
              <a:rPr lang="de-DE" altLang="en-US" dirty="0">
                <a:solidFill>
                  <a:srgbClr val="000000"/>
                </a:solidFill>
                <a:cs typeface="Arial" panose="020B0604020202020204" pitchFamily="34" charset="0"/>
              </a:rPr>
              <a:t>(v')+e</a:t>
            </a:r>
            <a:r>
              <a:rPr lang="de-DE" altLang="en-US" baseline="30000" dirty="0">
                <a:solidFill>
                  <a:srgbClr val="000000"/>
                </a:solidFill>
                <a:cs typeface="Arial" panose="020B0604020202020204" pitchFamily="34" charset="0"/>
              </a:rPr>
              <a:t>- </a:t>
            </a:r>
            <a:endParaRPr lang="de-DE" altLang="en-US" baseline="30000" dirty="0">
              <a:solidFill>
                <a:srgbClr val="000000"/>
              </a:solidFill>
              <a:cs typeface="Arial" panose="020B0604020202020204" pitchFamily="34" charset="0"/>
            </a:endParaRPr>
          </a:p>
          <a:p>
            <a:pPr algn="ctr" eaLnBrk="1" fontAlgn="base" hangingPunct="1">
              <a:spcBef>
                <a:spcPct val="0"/>
              </a:spcBef>
              <a:spcAft>
                <a:spcPct val="0"/>
              </a:spcAft>
              <a:defRPr/>
            </a:pPr>
            <a:r>
              <a:rPr lang="de-DE" altLang="en-US" dirty="0">
                <a:solidFill>
                  <a:srgbClr val="000000"/>
                </a:solidFill>
                <a:cs typeface="Arial" panose="020B0604020202020204" pitchFamily="34" charset="0"/>
              </a:rPr>
              <a:t>v' &lt; v</a:t>
            </a:r>
            <a:endParaRPr lang="fr-FR" altLang="en-US" dirty="0">
              <a:solidFill>
                <a:srgbClr val="000000"/>
              </a:solidFill>
              <a:cs typeface="Arial" panose="020B0604020202020204" pitchFamily="34" charset="0"/>
            </a:endParaRPr>
          </a:p>
        </p:txBody>
      </p:sp>
      <p:sp>
        <p:nvSpPr>
          <p:cNvPr id="2774020" name="Oval 4"/>
          <p:cNvSpPr>
            <a:spLocks noChangeArrowheads="1"/>
          </p:cNvSpPr>
          <p:nvPr/>
        </p:nvSpPr>
        <p:spPr bwMode="auto">
          <a:xfrm>
            <a:off x="8234363" y="1087439"/>
            <a:ext cx="1784350" cy="1196975"/>
          </a:xfrm>
          <a:prstGeom prst="ellipse">
            <a:avLst/>
          </a:prstGeom>
          <a:solidFill>
            <a:srgbClr val="969696"/>
          </a:solidFill>
          <a:ln w="9525">
            <a:solidFill>
              <a:schemeClr val="bg1"/>
            </a:solidFill>
            <a:round/>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algn="ctr" eaLnBrk="1" fontAlgn="base" hangingPunct="1">
              <a:spcBef>
                <a:spcPct val="0"/>
              </a:spcBef>
              <a:spcAft>
                <a:spcPct val="0"/>
              </a:spcAft>
              <a:defRPr/>
            </a:pPr>
            <a:r>
              <a:rPr lang="de-DE" altLang="en-US">
                <a:solidFill>
                  <a:srgbClr val="000000"/>
                </a:solidFill>
                <a:cs typeface="Arial" panose="020B0604020202020204" pitchFamily="34" charset="0"/>
              </a:rPr>
              <a:t>AB</a:t>
            </a:r>
            <a:r>
              <a:rPr lang="de-DE" altLang="en-US" baseline="30000">
                <a:solidFill>
                  <a:srgbClr val="000000"/>
                </a:solidFill>
                <a:cs typeface="Arial" panose="020B0604020202020204" pitchFamily="34" charset="0"/>
              </a:rPr>
              <a:t>+</a:t>
            </a:r>
            <a:r>
              <a:rPr lang="de-DE" altLang="en-US">
                <a:solidFill>
                  <a:srgbClr val="000000"/>
                </a:solidFill>
                <a:cs typeface="Arial" panose="020B0604020202020204" pitchFamily="34" charset="0"/>
              </a:rPr>
              <a:t>(v')+e</a:t>
            </a:r>
            <a:r>
              <a:rPr lang="de-DE" altLang="en-US" baseline="30000">
                <a:solidFill>
                  <a:srgbClr val="000000"/>
                </a:solidFill>
                <a:cs typeface="Arial" panose="020B0604020202020204" pitchFamily="34" charset="0"/>
              </a:rPr>
              <a:t>-</a:t>
            </a:r>
            <a:endParaRPr lang="de-DE" altLang="en-US" baseline="30000">
              <a:solidFill>
                <a:srgbClr val="000000"/>
              </a:solidFill>
              <a:cs typeface="Arial" panose="020B0604020202020204" pitchFamily="34" charset="0"/>
            </a:endParaRPr>
          </a:p>
          <a:p>
            <a:pPr algn="ctr" eaLnBrk="1" fontAlgn="base" hangingPunct="1">
              <a:spcBef>
                <a:spcPct val="0"/>
              </a:spcBef>
              <a:spcAft>
                <a:spcPct val="0"/>
              </a:spcAft>
              <a:defRPr/>
            </a:pPr>
            <a:r>
              <a:rPr lang="de-DE" altLang="en-US">
                <a:solidFill>
                  <a:srgbClr val="000000"/>
                </a:solidFill>
                <a:cs typeface="Arial" panose="020B0604020202020204" pitchFamily="34" charset="0"/>
              </a:rPr>
              <a:t> v' &gt; v</a:t>
            </a:r>
            <a:endParaRPr lang="fr-FR" altLang="en-US">
              <a:solidFill>
                <a:srgbClr val="000000"/>
              </a:solidFill>
              <a:cs typeface="Arial" panose="020B0604020202020204" pitchFamily="34" charset="0"/>
            </a:endParaRPr>
          </a:p>
        </p:txBody>
      </p:sp>
      <p:sp>
        <p:nvSpPr>
          <p:cNvPr id="2774021" name="Oval 5"/>
          <p:cNvSpPr>
            <a:spLocks noChangeArrowheads="1"/>
          </p:cNvSpPr>
          <p:nvPr/>
        </p:nvSpPr>
        <p:spPr bwMode="auto">
          <a:xfrm>
            <a:off x="5138738" y="3103564"/>
            <a:ext cx="1784350" cy="1196975"/>
          </a:xfrm>
          <a:prstGeom prst="ellipse">
            <a:avLst/>
          </a:prstGeom>
          <a:solidFill>
            <a:srgbClr val="FF99CC">
              <a:alpha val="98038"/>
            </a:srgbClr>
          </a:solidFill>
          <a:ln w="9525">
            <a:solidFill>
              <a:schemeClr val="bg1"/>
            </a:solidFill>
            <a:round/>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algn="ctr" eaLnBrk="1" fontAlgn="base" hangingPunct="1">
              <a:spcBef>
                <a:spcPct val="0"/>
              </a:spcBef>
              <a:spcAft>
                <a:spcPct val="0"/>
              </a:spcAft>
              <a:defRPr/>
            </a:pPr>
            <a:r>
              <a:rPr lang="fr-FR" altLang="en-US" dirty="0">
                <a:solidFill>
                  <a:srgbClr val="000000"/>
                </a:solidFill>
                <a:cs typeface="Arial" panose="020B0604020202020204" pitchFamily="34" charset="0"/>
              </a:rPr>
              <a:t>AB*, AB**</a:t>
            </a:r>
            <a:endParaRPr lang="fr-FR" altLang="en-US" dirty="0">
              <a:solidFill>
                <a:srgbClr val="000000"/>
              </a:solidFill>
              <a:cs typeface="Arial" panose="020B0604020202020204" pitchFamily="34" charset="0"/>
            </a:endParaRPr>
          </a:p>
        </p:txBody>
      </p:sp>
      <p:sp>
        <p:nvSpPr>
          <p:cNvPr id="2774022" name="Oval 6"/>
          <p:cNvSpPr>
            <a:spLocks noChangeArrowheads="1"/>
          </p:cNvSpPr>
          <p:nvPr/>
        </p:nvSpPr>
        <p:spPr bwMode="auto">
          <a:xfrm>
            <a:off x="5097464" y="5121276"/>
            <a:ext cx="1785937" cy="1196975"/>
          </a:xfrm>
          <a:prstGeom prst="ellipse">
            <a:avLst/>
          </a:prstGeom>
          <a:solidFill>
            <a:srgbClr val="3366FF"/>
          </a:solidFill>
          <a:ln w="9525">
            <a:solidFill>
              <a:schemeClr val="bg1"/>
            </a:solidFill>
            <a:round/>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algn="ctr" eaLnBrk="1" fontAlgn="base" hangingPunct="1">
              <a:spcBef>
                <a:spcPct val="0"/>
              </a:spcBef>
              <a:spcAft>
                <a:spcPct val="0"/>
              </a:spcAft>
              <a:defRPr/>
            </a:pPr>
            <a:r>
              <a:rPr lang="fr-FR" altLang="en-US">
                <a:solidFill>
                  <a:srgbClr val="000000"/>
                </a:solidFill>
                <a:cs typeface="Arial" panose="020B0604020202020204" pitchFamily="34" charset="0"/>
              </a:rPr>
              <a:t>A(</a:t>
            </a:r>
            <a:r>
              <a:rPr lang="fr-FR" altLang="en-US" i="1">
                <a:solidFill>
                  <a:srgbClr val="000000"/>
                </a:solidFill>
                <a:cs typeface="Arial" panose="020B0604020202020204" pitchFamily="34" charset="0"/>
              </a:rPr>
              <a:t>n</a:t>
            </a:r>
            <a:r>
              <a:rPr lang="fr-FR" altLang="en-US">
                <a:solidFill>
                  <a:srgbClr val="000000"/>
                </a:solidFill>
                <a:cs typeface="Arial" panose="020B0604020202020204" pitchFamily="34" charset="0"/>
              </a:rPr>
              <a:t>) + B(</a:t>
            </a:r>
            <a:r>
              <a:rPr lang="fr-FR" altLang="en-US" i="1">
                <a:solidFill>
                  <a:srgbClr val="000000"/>
                </a:solidFill>
                <a:cs typeface="Arial" panose="020B0604020202020204" pitchFamily="34" charset="0"/>
              </a:rPr>
              <a:t>n'</a:t>
            </a:r>
            <a:r>
              <a:rPr lang="fr-FR" altLang="en-US">
                <a:solidFill>
                  <a:srgbClr val="000000"/>
                </a:solidFill>
                <a:cs typeface="Arial" panose="020B0604020202020204" pitchFamily="34" charset="0"/>
              </a:rPr>
              <a:t>)</a:t>
            </a:r>
            <a:endParaRPr lang="fr-FR" altLang="en-US" b="1">
              <a:solidFill>
                <a:srgbClr val="000000"/>
              </a:solidFill>
              <a:cs typeface="Arial" panose="020B0604020202020204" pitchFamily="34" charset="0"/>
            </a:endParaRPr>
          </a:p>
        </p:txBody>
      </p:sp>
      <p:sp>
        <p:nvSpPr>
          <p:cNvPr id="2774023" name="Oval 7"/>
          <p:cNvSpPr>
            <a:spLocks noChangeArrowheads="1"/>
          </p:cNvSpPr>
          <p:nvPr/>
        </p:nvSpPr>
        <p:spPr bwMode="auto">
          <a:xfrm>
            <a:off x="5105400" y="1087439"/>
            <a:ext cx="1784350" cy="1196975"/>
          </a:xfrm>
          <a:prstGeom prst="ellipse">
            <a:avLst/>
          </a:prstGeom>
          <a:solidFill>
            <a:schemeClr val="bg1"/>
          </a:solidFill>
          <a:ln w="9525">
            <a:solidFill>
              <a:schemeClr val="tx1"/>
            </a:solidFill>
            <a:round/>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algn="ctr" eaLnBrk="1" fontAlgn="base" hangingPunct="1">
              <a:spcBef>
                <a:spcPct val="0"/>
              </a:spcBef>
              <a:spcAft>
                <a:spcPct val="0"/>
              </a:spcAft>
              <a:defRPr/>
            </a:pPr>
            <a:r>
              <a:rPr lang="fr-FR" altLang="en-US">
                <a:solidFill>
                  <a:srgbClr val="000000"/>
                </a:solidFill>
                <a:cs typeface="Arial" panose="020B0604020202020204" pitchFamily="34" charset="0"/>
              </a:rPr>
              <a:t>AB</a:t>
            </a:r>
            <a:r>
              <a:rPr lang="fr-FR" altLang="en-US" baseline="30000">
                <a:solidFill>
                  <a:srgbClr val="000000"/>
                </a:solidFill>
                <a:cs typeface="Arial" panose="020B0604020202020204" pitchFamily="34" charset="0"/>
              </a:rPr>
              <a:t>+</a:t>
            </a:r>
            <a:r>
              <a:rPr lang="fr-FR" altLang="en-US">
                <a:solidFill>
                  <a:srgbClr val="000000"/>
                </a:solidFill>
                <a:cs typeface="Arial" panose="020B0604020202020204" pitchFamily="34" charset="0"/>
              </a:rPr>
              <a:t> (</a:t>
            </a:r>
            <a:r>
              <a:rPr lang="de-DE" altLang="en-US">
                <a:solidFill>
                  <a:srgbClr val="000000"/>
                </a:solidFill>
                <a:cs typeface="Arial" panose="020B0604020202020204" pitchFamily="34" charset="0"/>
              </a:rPr>
              <a:t>v </a:t>
            </a:r>
            <a:r>
              <a:rPr lang="fr-FR" altLang="en-US">
                <a:solidFill>
                  <a:srgbClr val="000000"/>
                </a:solidFill>
                <a:cs typeface="Arial" panose="020B0604020202020204" pitchFamily="34" charset="0"/>
              </a:rPr>
              <a:t>) + e</a:t>
            </a:r>
            <a:r>
              <a:rPr lang="fr-FR" altLang="en-US" baseline="30000">
                <a:solidFill>
                  <a:srgbClr val="000000"/>
                </a:solidFill>
                <a:cs typeface="Arial" panose="020B0604020202020204" pitchFamily="34" charset="0"/>
              </a:rPr>
              <a:t>-</a:t>
            </a:r>
            <a:endParaRPr lang="fr-FR" altLang="en-US" baseline="30000">
              <a:solidFill>
                <a:srgbClr val="000000"/>
              </a:solidFill>
              <a:cs typeface="Arial" panose="020B0604020202020204" pitchFamily="34" charset="0"/>
            </a:endParaRPr>
          </a:p>
        </p:txBody>
      </p:sp>
      <p:sp>
        <p:nvSpPr>
          <p:cNvPr id="2774024" name="AutoShape 8"/>
          <p:cNvSpPr>
            <a:spLocks noChangeArrowheads="1"/>
          </p:cNvSpPr>
          <p:nvPr/>
        </p:nvSpPr>
        <p:spPr bwMode="auto">
          <a:xfrm rot="-5400000">
            <a:off x="6053138" y="4702176"/>
            <a:ext cx="352425" cy="285750"/>
          </a:xfrm>
          <a:prstGeom prst="leftArrow">
            <a:avLst>
              <a:gd name="adj1" fmla="val 50000"/>
              <a:gd name="adj2" fmla="val 27511"/>
            </a:avLst>
          </a:prstGeom>
          <a:solidFill>
            <a:srgbClr val="0000FF"/>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eaLnBrk="1" fontAlgn="base" hangingPunct="1">
              <a:spcBef>
                <a:spcPct val="0"/>
              </a:spcBef>
              <a:spcAft>
                <a:spcPct val="0"/>
              </a:spcAft>
              <a:defRPr/>
            </a:pPr>
            <a:endParaRPr lang="en-US" altLang="en-US">
              <a:solidFill>
                <a:srgbClr val="000000"/>
              </a:solidFill>
              <a:cs typeface="Arial" panose="020B0604020202020204" pitchFamily="34" charset="0"/>
            </a:endParaRPr>
          </a:p>
        </p:txBody>
      </p:sp>
      <p:sp>
        <p:nvSpPr>
          <p:cNvPr id="2774025" name="AutoShape 9"/>
          <p:cNvSpPr>
            <a:spLocks noChangeArrowheads="1"/>
          </p:cNvSpPr>
          <p:nvPr/>
        </p:nvSpPr>
        <p:spPr bwMode="auto">
          <a:xfrm rot="-5400000">
            <a:off x="5837238" y="2420938"/>
            <a:ext cx="352425" cy="285750"/>
          </a:xfrm>
          <a:prstGeom prst="leftArrow">
            <a:avLst>
              <a:gd name="adj1" fmla="val 50000"/>
              <a:gd name="adj2" fmla="val 27511"/>
            </a:avLst>
          </a:prstGeom>
          <a:solidFill>
            <a:srgbClr val="FF99CC"/>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eaLnBrk="1" fontAlgn="base" hangingPunct="1">
              <a:spcBef>
                <a:spcPct val="0"/>
              </a:spcBef>
              <a:spcAft>
                <a:spcPct val="0"/>
              </a:spcAft>
              <a:defRPr/>
            </a:pPr>
            <a:endParaRPr lang="en-US" altLang="en-US">
              <a:solidFill>
                <a:srgbClr val="000000"/>
              </a:solidFill>
              <a:cs typeface="Arial" panose="020B0604020202020204" pitchFamily="34" charset="0"/>
            </a:endParaRPr>
          </a:p>
        </p:txBody>
      </p:sp>
      <p:sp>
        <p:nvSpPr>
          <p:cNvPr id="2774026" name="AutoShape 10"/>
          <p:cNvSpPr>
            <a:spLocks noChangeArrowheads="1"/>
          </p:cNvSpPr>
          <p:nvPr/>
        </p:nvSpPr>
        <p:spPr bwMode="auto">
          <a:xfrm rot="5400000">
            <a:off x="6269038" y="2395538"/>
            <a:ext cx="352425" cy="285750"/>
          </a:xfrm>
          <a:prstGeom prst="leftArrow">
            <a:avLst>
              <a:gd name="adj1" fmla="val 50000"/>
              <a:gd name="adj2" fmla="val 27511"/>
            </a:avLst>
          </a:prstGeom>
          <a:solidFill>
            <a:srgbClr val="FF0000"/>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eaLnBrk="1" fontAlgn="base" hangingPunct="1">
              <a:spcBef>
                <a:spcPct val="0"/>
              </a:spcBef>
              <a:spcAft>
                <a:spcPct val="0"/>
              </a:spcAft>
              <a:defRPr/>
            </a:pPr>
            <a:endParaRPr lang="en-US" altLang="en-US">
              <a:solidFill>
                <a:srgbClr val="000000"/>
              </a:solidFill>
              <a:cs typeface="Arial" panose="020B0604020202020204" pitchFamily="34" charset="0"/>
            </a:endParaRPr>
          </a:p>
        </p:txBody>
      </p:sp>
      <p:sp>
        <p:nvSpPr>
          <p:cNvPr id="2774028" name="AutoShape 12"/>
          <p:cNvSpPr>
            <a:spLocks noChangeArrowheads="1"/>
          </p:cNvSpPr>
          <p:nvPr/>
        </p:nvSpPr>
        <p:spPr bwMode="auto">
          <a:xfrm rot="2657031">
            <a:off x="3916363" y="2282826"/>
            <a:ext cx="1225550" cy="320675"/>
          </a:xfrm>
          <a:prstGeom prst="leftArrow">
            <a:avLst>
              <a:gd name="adj1" fmla="val 50000"/>
              <a:gd name="adj2" fmla="val 106735"/>
            </a:avLst>
          </a:prstGeom>
          <a:solidFill>
            <a:schemeClr val="accent1"/>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eaLnBrk="1" fontAlgn="base" hangingPunct="1">
              <a:spcBef>
                <a:spcPct val="0"/>
              </a:spcBef>
              <a:spcAft>
                <a:spcPct val="0"/>
              </a:spcAft>
              <a:defRPr/>
            </a:pPr>
            <a:endParaRPr lang="en-US" altLang="en-US">
              <a:solidFill>
                <a:srgbClr val="000000"/>
              </a:solidFill>
              <a:cs typeface="Arial" panose="020B0604020202020204" pitchFamily="34" charset="0"/>
            </a:endParaRPr>
          </a:p>
        </p:txBody>
      </p:sp>
      <p:sp>
        <p:nvSpPr>
          <p:cNvPr id="2774030" name="AutoShape 14"/>
          <p:cNvSpPr>
            <a:spLocks noChangeArrowheads="1"/>
          </p:cNvSpPr>
          <p:nvPr/>
        </p:nvSpPr>
        <p:spPr bwMode="auto">
          <a:xfrm rot="8160000">
            <a:off x="7267576" y="2563813"/>
            <a:ext cx="1116013" cy="315912"/>
          </a:xfrm>
          <a:prstGeom prst="leftArrow">
            <a:avLst>
              <a:gd name="adj1" fmla="val 50000"/>
              <a:gd name="adj2" fmla="val 98953"/>
            </a:avLst>
          </a:prstGeom>
          <a:solidFill>
            <a:srgbClr val="808080"/>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eaLnBrk="1" fontAlgn="base" hangingPunct="1">
              <a:spcBef>
                <a:spcPct val="0"/>
              </a:spcBef>
              <a:spcAft>
                <a:spcPct val="0"/>
              </a:spcAft>
              <a:defRPr/>
            </a:pPr>
            <a:endParaRPr lang="en-US" altLang="en-US">
              <a:solidFill>
                <a:srgbClr val="000000"/>
              </a:solidFill>
              <a:cs typeface="Arial" panose="020B0604020202020204" pitchFamily="34" charset="0"/>
            </a:endParaRPr>
          </a:p>
        </p:txBody>
      </p:sp>
      <p:sp>
        <p:nvSpPr>
          <p:cNvPr id="2774033" name="AutoShape 17"/>
          <p:cNvSpPr>
            <a:spLocks noChangeArrowheads="1"/>
          </p:cNvSpPr>
          <p:nvPr/>
        </p:nvSpPr>
        <p:spPr bwMode="auto">
          <a:xfrm rot="2206650">
            <a:off x="7270750" y="4070351"/>
            <a:ext cx="1068388" cy="392113"/>
          </a:xfrm>
          <a:prstGeom prst="rightArrow">
            <a:avLst>
              <a:gd name="adj1" fmla="val 42861"/>
              <a:gd name="adj2" fmla="val 76405"/>
            </a:avLst>
          </a:prstGeom>
          <a:solidFill>
            <a:srgbClr val="FF6600"/>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eaLnBrk="1" fontAlgn="base" hangingPunct="1">
              <a:spcBef>
                <a:spcPct val="0"/>
              </a:spcBef>
              <a:spcAft>
                <a:spcPct val="0"/>
              </a:spcAft>
              <a:defRPr/>
            </a:pPr>
            <a:endParaRPr lang="en-US" altLang="en-US">
              <a:solidFill>
                <a:srgbClr val="000000"/>
              </a:solidFill>
              <a:cs typeface="Arial" panose="020B0604020202020204" pitchFamily="34" charset="0"/>
            </a:endParaRPr>
          </a:p>
        </p:txBody>
      </p:sp>
      <p:sp>
        <p:nvSpPr>
          <p:cNvPr id="2774034" name="Oval 18"/>
          <p:cNvSpPr>
            <a:spLocks noChangeArrowheads="1"/>
          </p:cNvSpPr>
          <p:nvPr/>
        </p:nvSpPr>
        <p:spPr bwMode="auto">
          <a:xfrm>
            <a:off x="8378825" y="4687889"/>
            <a:ext cx="1784350" cy="1196975"/>
          </a:xfrm>
          <a:prstGeom prst="ellipse">
            <a:avLst/>
          </a:prstGeom>
          <a:solidFill>
            <a:srgbClr val="FF6600"/>
          </a:solidFill>
          <a:ln w="9525">
            <a:solidFill>
              <a:schemeClr val="bg1"/>
            </a:solidFill>
            <a:round/>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algn="ctr" eaLnBrk="1" fontAlgn="base" hangingPunct="1">
              <a:spcBef>
                <a:spcPct val="0"/>
              </a:spcBef>
              <a:spcAft>
                <a:spcPct val="0"/>
              </a:spcAft>
              <a:defRPr/>
            </a:pPr>
            <a:r>
              <a:rPr lang="fr-FR" altLang="en-US">
                <a:solidFill>
                  <a:srgbClr val="000000"/>
                </a:solidFill>
                <a:cs typeface="Arial" panose="020B0604020202020204" pitchFamily="34" charset="0"/>
              </a:rPr>
              <a:t>A</a:t>
            </a:r>
            <a:r>
              <a:rPr lang="fr-FR" altLang="en-US" baseline="30000">
                <a:solidFill>
                  <a:srgbClr val="000000"/>
                </a:solidFill>
                <a:cs typeface="Arial" panose="020B0604020202020204" pitchFamily="34" charset="0"/>
              </a:rPr>
              <a:t>+ </a:t>
            </a:r>
            <a:r>
              <a:rPr lang="fr-FR" altLang="en-US">
                <a:solidFill>
                  <a:srgbClr val="000000"/>
                </a:solidFill>
                <a:cs typeface="Arial" panose="020B0604020202020204" pitchFamily="34" charset="0"/>
              </a:rPr>
              <a:t>+ B + e</a:t>
            </a:r>
            <a:r>
              <a:rPr lang="fr-FR" altLang="en-US" baseline="30000">
                <a:solidFill>
                  <a:srgbClr val="000000"/>
                </a:solidFill>
                <a:cs typeface="Arial" panose="020B0604020202020204" pitchFamily="34" charset="0"/>
              </a:rPr>
              <a:t>-</a:t>
            </a:r>
            <a:endParaRPr lang="fr-FR" altLang="en-US" baseline="30000">
              <a:solidFill>
                <a:srgbClr val="000000"/>
              </a:solidFill>
              <a:cs typeface="Arial" panose="020B0604020202020204" pitchFamily="34" charset="0"/>
            </a:endParaRPr>
          </a:p>
        </p:txBody>
      </p:sp>
      <p:sp>
        <p:nvSpPr>
          <p:cNvPr id="2774036" name="Oval 20"/>
          <p:cNvSpPr>
            <a:spLocks noChangeArrowheads="1"/>
          </p:cNvSpPr>
          <p:nvPr/>
        </p:nvSpPr>
        <p:spPr bwMode="auto">
          <a:xfrm>
            <a:off x="2043113" y="4616451"/>
            <a:ext cx="1784350" cy="1196975"/>
          </a:xfrm>
          <a:prstGeom prst="ellipse">
            <a:avLst/>
          </a:prstGeom>
          <a:solidFill>
            <a:srgbClr val="FFFF00"/>
          </a:solidFill>
          <a:ln w="9525">
            <a:solidFill>
              <a:schemeClr val="bg1"/>
            </a:solidFill>
            <a:round/>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algn="ctr" eaLnBrk="1" fontAlgn="base" hangingPunct="1">
              <a:spcBef>
                <a:spcPct val="0"/>
              </a:spcBef>
              <a:spcAft>
                <a:spcPct val="0"/>
              </a:spcAft>
              <a:defRPr/>
            </a:pPr>
            <a:r>
              <a:rPr lang="fr-FR" altLang="en-US">
                <a:solidFill>
                  <a:srgbClr val="000000"/>
                </a:solidFill>
                <a:cs typeface="Arial" panose="020B0604020202020204" pitchFamily="34" charset="0"/>
              </a:rPr>
              <a:t>h</a:t>
            </a:r>
            <a:r>
              <a:rPr lang="el-GR" altLang="en-US">
                <a:solidFill>
                  <a:srgbClr val="000000"/>
                </a:solidFill>
                <a:cs typeface="Times New Roman" panose="02020603050405020304" pitchFamily="16" charset="0"/>
              </a:rPr>
              <a:t>ν</a:t>
            </a:r>
            <a:r>
              <a:rPr lang="fr-FR" altLang="en-US">
                <a:solidFill>
                  <a:srgbClr val="000000"/>
                </a:solidFill>
                <a:cs typeface="Times New Roman" panose="02020603050405020304" pitchFamily="16" charset="0"/>
              </a:rPr>
              <a:t>+</a:t>
            </a:r>
            <a:r>
              <a:rPr lang="fr-FR" altLang="en-US">
                <a:solidFill>
                  <a:srgbClr val="000000"/>
                </a:solidFill>
                <a:cs typeface="Arial" panose="020B0604020202020204" pitchFamily="34" charset="0"/>
              </a:rPr>
              <a:t>AB</a:t>
            </a:r>
            <a:endParaRPr lang="fr-FR" altLang="en-US" baseline="30000">
              <a:solidFill>
                <a:srgbClr val="000000"/>
              </a:solidFill>
              <a:cs typeface="Arial" panose="020B0604020202020204" pitchFamily="34" charset="0"/>
            </a:endParaRPr>
          </a:p>
        </p:txBody>
      </p:sp>
      <p:sp>
        <p:nvSpPr>
          <p:cNvPr id="2774037" name="AutoShape 21"/>
          <p:cNvSpPr>
            <a:spLocks noChangeArrowheads="1"/>
          </p:cNvSpPr>
          <p:nvPr/>
        </p:nvSpPr>
        <p:spPr bwMode="auto">
          <a:xfrm rot="-1836575">
            <a:off x="3992564" y="3922714"/>
            <a:ext cx="1139825" cy="687387"/>
          </a:xfrm>
          <a:prstGeom prst="rightArrow">
            <a:avLst>
              <a:gd name="adj1" fmla="val 24194"/>
              <a:gd name="adj2" fmla="val 44135"/>
            </a:avLst>
          </a:prstGeom>
          <a:solidFill>
            <a:srgbClr val="FFFF00"/>
          </a:solidFill>
          <a:ln w="9525">
            <a:solidFill>
              <a:schemeClr val="tx1"/>
            </a:solidFill>
            <a:miter lim="800000"/>
          </a:ln>
        </p:spPr>
        <p:txBody>
          <a:bodyPr wrap="none" anchor="ct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eaLnBrk="1" fontAlgn="base" hangingPunct="1">
              <a:spcBef>
                <a:spcPct val="0"/>
              </a:spcBef>
              <a:spcAft>
                <a:spcPct val="0"/>
              </a:spcAft>
              <a:defRPr/>
            </a:pPr>
            <a:endParaRPr lang="en-US" altLang="en-US">
              <a:solidFill>
                <a:srgbClr val="000000"/>
              </a:solidFill>
              <a:cs typeface="Arial" panose="020B0604020202020204" pitchFamily="34" charset="0"/>
            </a:endParaRPr>
          </a:p>
        </p:txBody>
      </p:sp>
      <p:sp>
        <p:nvSpPr>
          <p:cNvPr id="27" name="Rectangle 13"/>
          <p:cNvSpPr>
            <a:spLocks noChangeArrowheads="1"/>
          </p:cNvSpPr>
          <p:nvPr/>
        </p:nvSpPr>
        <p:spPr bwMode="auto">
          <a:xfrm>
            <a:off x="1865313" y="4030663"/>
            <a:ext cx="2112962" cy="400050"/>
          </a:xfrm>
          <a:prstGeom prst="rect">
            <a:avLst/>
          </a:prstGeom>
          <a:noFill/>
          <a:ln>
            <a:noFill/>
          </a:ln>
        </p:spPr>
        <p:txBody>
          <a:bodyPr>
            <a:spAutoFit/>
          </a:bodyPr>
          <a:lstStyle>
            <a:lvl1pPr eaLnBrk="0" hangingPunct="0">
              <a:defRPr sz="2400">
                <a:solidFill>
                  <a:schemeClr val="tx1"/>
                </a:solidFill>
                <a:latin typeface="Times New Roman" panose="02020603050405020304" pitchFamily="16" charset="0"/>
              </a:defRPr>
            </a:lvl1pPr>
            <a:lvl2pPr marL="742950" indent="-285750" eaLnBrk="0" hangingPunct="0">
              <a:defRPr sz="2400">
                <a:solidFill>
                  <a:schemeClr val="tx1"/>
                </a:solidFill>
                <a:latin typeface="Times New Roman" panose="02020603050405020304" pitchFamily="16" charset="0"/>
              </a:defRPr>
            </a:lvl2pPr>
            <a:lvl3pPr marL="1143000" indent="-228600" eaLnBrk="0" hangingPunct="0">
              <a:defRPr sz="2400">
                <a:solidFill>
                  <a:schemeClr val="tx1"/>
                </a:solidFill>
                <a:latin typeface="Times New Roman" panose="02020603050405020304" pitchFamily="16" charset="0"/>
              </a:defRPr>
            </a:lvl3pPr>
            <a:lvl4pPr marL="1600200" indent="-228600" eaLnBrk="0" hangingPunct="0">
              <a:defRPr sz="2400">
                <a:solidFill>
                  <a:schemeClr val="tx1"/>
                </a:solidFill>
                <a:latin typeface="Times New Roman" panose="02020603050405020304" pitchFamily="16" charset="0"/>
              </a:defRPr>
            </a:lvl4pPr>
            <a:lvl5pPr marL="2057400" indent="-228600" eaLnBrk="0" hangingPunct="0">
              <a:defRPr sz="2400">
                <a:solidFill>
                  <a:schemeClr val="tx1"/>
                </a:solidFill>
                <a:latin typeface="Times New Roman" panose="02020603050405020304" pitchFamily="16"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6"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6"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6"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6" charset="0"/>
              </a:defRPr>
            </a:lvl9pPr>
          </a:lstStyle>
          <a:p>
            <a:pPr algn="ctr" eaLnBrk="1" fontAlgn="base" hangingPunct="1">
              <a:spcBef>
                <a:spcPct val="0"/>
              </a:spcBef>
              <a:spcAft>
                <a:spcPct val="0"/>
              </a:spcAft>
              <a:defRPr/>
            </a:pPr>
            <a:r>
              <a:rPr lang="en-US" altLang="en-US" sz="2000" dirty="0" err="1">
                <a:solidFill>
                  <a:srgbClr val="000000"/>
                </a:solidFill>
                <a:cs typeface="Arial" panose="020B0604020202020204" pitchFamily="34" charset="0"/>
              </a:rPr>
              <a:t>Ph</a:t>
            </a:r>
            <a:r>
              <a:rPr lang="fr-FR" altLang="en-US" sz="2000" dirty="0" err="1">
                <a:solidFill>
                  <a:srgbClr val="000000"/>
                </a:solidFill>
                <a:cs typeface="Arial" panose="020B0604020202020204" pitchFamily="34" charset="0"/>
              </a:rPr>
              <a:t>otoabsor</a:t>
            </a:r>
            <a:r>
              <a:rPr lang="ro-RO" altLang="en-US" sz="2000" dirty="0">
                <a:solidFill>
                  <a:srgbClr val="000000"/>
                </a:solidFill>
                <a:cs typeface="Arial" panose="020B0604020202020204" pitchFamily="34" charset="0"/>
              </a:rPr>
              <a:t>b</a:t>
            </a:r>
            <a:r>
              <a:rPr lang="en-US" altLang="en-US" sz="2000" dirty="0">
                <a:solidFill>
                  <a:srgbClr val="000000"/>
                </a:solidFill>
                <a:cs typeface="Arial" panose="020B0604020202020204" pitchFamily="34" charset="0"/>
              </a:rPr>
              <a:t>t</a:t>
            </a:r>
            <a:r>
              <a:rPr lang="fr-FR" altLang="en-US" sz="2000" dirty="0">
                <a:solidFill>
                  <a:srgbClr val="000000"/>
                </a:solidFill>
                <a:cs typeface="Arial" panose="020B0604020202020204" pitchFamily="34" charset="0"/>
              </a:rPr>
              <a:t>i</a:t>
            </a:r>
            <a:r>
              <a:rPr lang="en-US" altLang="en-US" sz="2000" dirty="0">
                <a:solidFill>
                  <a:srgbClr val="000000"/>
                </a:solidFill>
                <a:cs typeface="Arial" panose="020B0604020202020204" pitchFamily="34" charset="0"/>
              </a:rPr>
              <a:t>on</a:t>
            </a:r>
            <a:endParaRPr lang="fr-FR" altLang="en-US" sz="2000" dirty="0">
              <a:solidFill>
                <a:srgbClr val="000000"/>
              </a:solidFill>
              <a:cs typeface="Arial" panose="020B0604020202020204" pitchFamily="34" charset="0"/>
            </a:endParaRPr>
          </a:p>
        </p:txBody>
      </p:sp>
      <p:pic>
        <p:nvPicPr>
          <p:cNvPr id="368657" name="Picture 28" descr="http://avizier.upt.ro/wp-content/uploads/2013/10/logo3.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748714" y="90488"/>
            <a:ext cx="19526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58" name="Rectangle 26"/>
          <p:cNvSpPr>
            <a:spLocks noChangeArrowheads="1"/>
          </p:cNvSpPr>
          <p:nvPr/>
        </p:nvSpPr>
        <p:spPr bwMode="auto">
          <a:xfrm>
            <a:off x="1395412" y="2389189"/>
            <a:ext cx="3132138"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9pPr>
          </a:lstStyle>
          <a:p>
            <a:pPr algn="ctr" defTabSz="457200" eaLnBrk="0" fontAlgn="base" hangingPunct="0">
              <a:spcBef>
                <a:spcPct val="0"/>
              </a:spcBef>
              <a:spcAft>
                <a:spcPct val="0"/>
              </a:spcAft>
              <a:buSzPct val="100000"/>
            </a:pPr>
            <a:r>
              <a:rPr lang="fr-FR" altLang="en-US">
                <a:solidFill>
                  <a:srgbClr val="000000"/>
                </a:solidFill>
                <a:cs typeface="Arial" panose="020B0604020202020204" pitchFamily="34" charset="0"/>
              </a:rPr>
              <a:t>(Ro)vibrational </a:t>
            </a:r>
            <a:endParaRPr lang="fr-FR" altLang="en-US">
              <a:solidFill>
                <a:srgbClr val="000000"/>
              </a:solidFill>
              <a:cs typeface="Arial" panose="020B0604020202020204" pitchFamily="34" charset="0"/>
            </a:endParaRPr>
          </a:p>
          <a:p>
            <a:pPr algn="ctr" defTabSz="457200" eaLnBrk="0" fontAlgn="base" hangingPunct="0">
              <a:spcBef>
                <a:spcPct val="0"/>
              </a:spcBef>
              <a:spcAft>
                <a:spcPct val="0"/>
              </a:spcAft>
              <a:buSzPct val="100000"/>
            </a:pPr>
            <a:r>
              <a:rPr lang="fr-FR" altLang="en-US">
                <a:solidFill>
                  <a:srgbClr val="000000"/>
                </a:solidFill>
                <a:cs typeface="Arial" panose="020B0604020202020204" pitchFamily="34" charset="0"/>
              </a:rPr>
              <a:t>de-excitation, </a:t>
            </a:r>
            <a:endParaRPr lang="fr-FR" altLang="en-US">
              <a:solidFill>
                <a:srgbClr val="000000"/>
              </a:solidFill>
              <a:cs typeface="Arial" panose="020B0604020202020204" pitchFamily="34" charset="0"/>
            </a:endParaRPr>
          </a:p>
          <a:p>
            <a:pPr algn="ctr" defTabSz="457200" eaLnBrk="0" fontAlgn="base" hangingPunct="0">
              <a:spcBef>
                <a:spcPct val="0"/>
              </a:spcBef>
              <a:spcAft>
                <a:spcPct val="0"/>
              </a:spcAft>
              <a:buSzPct val="100000"/>
            </a:pPr>
            <a:r>
              <a:rPr lang="fr-FR" altLang="en-US">
                <a:solidFill>
                  <a:srgbClr val="000000"/>
                </a:solidFill>
                <a:cs typeface="Arial" panose="020B0604020202020204" pitchFamily="34" charset="0"/>
              </a:rPr>
              <a:t>SUPERelastic collision</a:t>
            </a:r>
            <a:endParaRPr lang="fr-FR" altLang="en-US">
              <a:solidFill>
                <a:srgbClr val="000000"/>
              </a:solidFill>
              <a:cs typeface="Arial" panose="020B0604020202020204" pitchFamily="34" charset="0"/>
            </a:endParaRPr>
          </a:p>
        </p:txBody>
      </p:sp>
      <p:sp>
        <p:nvSpPr>
          <p:cNvPr id="368659" name="Rectangle 25"/>
          <p:cNvSpPr>
            <a:spLocks noChangeArrowheads="1"/>
          </p:cNvSpPr>
          <p:nvPr/>
        </p:nvSpPr>
        <p:spPr bwMode="auto">
          <a:xfrm>
            <a:off x="5275263" y="2817814"/>
            <a:ext cx="158791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9pPr>
          </a:lstStyle>
          <a:p>
            <a:pPr defTabSz="457200" eaLnBrk="0" fontAlgn="base" hangingPunct="0">
              <a:spcBef>
                <a:spcPct val="0"/>
              </a:spcBef>
              <a:spcAft>
                <a:spcPct val="0"/>
              </a:spcAft>
              <a:buSzPct val="100000"/>
            </a:pPr>
            <a:r>
              <a:rPr lang="fr-FR" altLang="en-US">
                <a:solidFill>
                  <a:srgbClr val="000000"/>
                </a:solidFill>
                <a:cs typeface="Arial" panose="020B0604020202020204" pitchFamily="34" charset="0"/>
              </a:rPr>
              <a:t>Elastic collision</a:t>
            </a:r>
            <a:endParaRPr lang="fr-FR" altLang="en-US">
              <a:solidFill>
                <a:srgbClr val="000000"/>
              </a:solidFill>
              <a:cs typeface="Arial" panose="020B0604020202020204" pitchFamily="34" charset="0"/>
            </a:endParaRPr>
          </a:p>
        </p:txBody>
      </p:sp>
      <p:sp>
        <p:nvSpPr>
          <p:cNvPr id="368660" name="Rectangle 31"/>
          <p:cNvSpPr>
            <a:spLocks noChangeArrowheads="1"/>
          </p:cNvSpPr>
          <p:nvPr/>
        </p:nvSpPr>
        <p:spPr bwMode="auto">
          <a:xfrm>
            <a:off x="4946651" y="4364039"/>
            <a:ext cx="271110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9pPr>
          </a:lstStyle>
          <a:p>
            <a:pPr defTabSz="457200" eaLnBrk="0" fontAlgn="base" hangingPunct="0">
              <a:spcBef>
                <a:spcPct val="0"/>
              </a:spcBef>
              <a:spcAft>
                <a:spcPct val="0"/>
              </a:spcAft>
              <a:buSzPct val="100000"/>
            </a:pPr>
            <a:r>
              <a:rPr lang="fr-FR" altLang="en-US">
                <a:solidFill>
                  <a:srgbClr val="000000"/>
                </a:solidFill>
                <a:cs typeface="Arial" panose="020B0604020202020204" pitchFamily="34" charset="0"/>
              </a:rPr>
              <a:t>Dissociative recombination</a:t>
            </a:r>
            <a:endParaRPr lang="fr-FR" altLang="en-US">
              <a:solidFill>
                <a:srgbClr val="000000"/>
              </a:solidFill>
              <a:cs typeface="Arial" panose="020B0604020202020204" pitchFamily="34" charset="0"/>
            </a:endParaRPr>
          </a:p>
        </p:txBody>
      </p:sp>
      <p:sp>
        <p:nvSpPr>
          <p:cNvPr id="368661" name="Rectangle 30"/>
          <p:cNvSpPr>
            <a:spLocks noChangeArrowheads="1"/>
          </p:cNvSpPr>
          <p:nvPr/>
        </p:nvSpPr>
        <p:spPr bwMode="auto">
          <a:xfrm>
            <a:off x="8013701" y="2509839"/>
            <a:ext cx="2843213"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9pPr>
          </a:lstStyle>
          <a:p>
            <a:pPr algn="ctr" defTabSz="457200" eaLnBrk="0" fontAlgn="base" hangingPunct="0">
              <a:spcBef>
                <a:spcPct val="0"/>
              </a:spcBef>
              <a:spcAft>
                <a:spcPct val="0"/>
              </a:spcAft>
              <a:buSzPct val="100000"/>
            </a:pPr>
            <a:r>
              <a:rPr lang="fr-FR" altLang="en-US">
                <a:solidFill>
                  <a:srgbClr val="000000"/>
                </a:solidFill>
                <a:cs typeface="Arial" panose="020B0604020202020204" pitchFamily="34" charset="0"/>
              </a:rPr>
              <a:t>(Ro)vibrational </a:t>
            </a:r>
            <a:endParaRPr lang="fr-FR" altLang="en-US">
              <a:solidFill>
                <a:srgbClr val="000000"/>
              </a:solidFill>
              <a:cs typeface="Arial" panose="020B0604020202020204" pitchFamily="34" charset="0"/>
            </a:endParaRPr>
          </a:p>
          <a:p>
            <a:pPr algn="ctr" defTabSz="457200" eaLnBrk="0" fontAlgn="base" hangingPunct="0">
              <a:spcBef>
                <a:spcPct val="0"/>
              </a:spcBef>
              <a:spcAft>
                <a:spcPct val="0"/>
              </a:spcAft>
              <a:buSzPct val="100000"/>
            </a:pPr>
            <a:r>
              <a:rPr lang="fr-FR" altLang="en-US">
                <a:solidFill>
                  <a:srgbClr val="000000"/>
                </a:solidFill>
                <a:cs typeface="Arial" panose="020B0604020202020204" pitchFamily="34" charset="0"/>
              </a:rPr>
              <a:t>excitation, </a:t>
            </a:r>
            <a:endParaRPr lang="fr-FR" altLang="en-US">
              <a:solidFill>
                <a:srgbClr val="000000"/>
              </a:solidFill>
              <a:cs typeface="Arial" panose="020B0604020202020204" pitchFamily="34" charset="0"/>
            </a:endParaRPr>
          </a:p>
          <a:p>
            <a:pPr algn="ctr" defTabSz="457200" eaLnBrk="0" fontAlgn="base" hangingPunct="0">
              <a:spcBef>
                <a:spcPct val="0"/>
              </a:spcBef>
              <a:spcAft>
                <a:spcPct val="0"/>
              </a:spcAft>
              <a:buSzPct val="100000"/>
            </a:pPr>
            <a:r>
              <a:rPr lang="fr-FR" altLang="en-US">
                <a:solidFill>
                  <a:srgbClr val="000000"/>
                </a:solidFill>
                <a:cs typeface="Arial" panose="020B0604020202020204" pitchFamily="34" charset="0"/>
              </a:rPr>
              <a:t>Inelastic collision</a:t>
            </a:r>
            <a:endParaRPr lang="fr-FR" altLang="en-US">
              <a:solidFill>
                <a:srgbClr val="000000"/>
              </a:solidFill>
              <a:cs typeface="Arial" panose="020B0604020202020204" pitchFamily="34" charset="0"/>
            </a:endParaRPr>
          </a:p>
        </p:txBody>
      </p:sp>
      <p:sp>
        <p:nvSpPr>
          <p:cNvPr id="368662" name="Rectangle 32"/>
          <p:cNvSpPr>
            <a:spLocks noChangeArrowheads="1"/>
          </p:cNvSpPr>
          <p:nvPr/>
        </p:nvSpPr>
        <p:spPr bwMode="auto">
          <a:xfrm>
            <a:off x="8378825" y="4179889"/>
            <a:ext cx="2250914"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9pPr>
          </a:lstStyle>
          <a:p>
            <a:pPr defTabSz="457200" eaLnBrk="0" fontAlgn="base" hangingPunct="0">
              <a:spcBef>
                <a:spcPct val="0"/>
              </a:spcBef>
              <a:spcAft>
                <a:spcPct val="0"/>
              </a:spcAft>
              <a:buSzPct val="100000"/>
            </a:pPr>
            <a:r>
              <a:rPr lang="fr-FR" altLang="en-US">
                <a:solidFill>
                  <a:srgbClr val="000000"/>
                </a:solidFill>
                <a:cs typeface="Arial" panose="020B0604020202020204" pitchFamily="34" charset="0"/>
              </a:rPr>
              <a:t>Dissociative excitation</a:t>
            </a:r>
            <a:endParaRPr lang="fr-FR" altLang="en-US">
              <a:solidFill>
                <a:srgbClr val="000000"/>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774025"/>
                                        </p:tgtEl>
                                        <p:attrNameLst>
                                          <p:attrName>style.visibility</p:attrName>
                                        </p:attrNameLst>
                                      </p:cBhvr>
                                      <p:to>
                                        <p:strVal val="visible"/>
                                      </p:to>
                                    </p:set>
                                    <p:animEffect transition="in" filter="slide(fromTop)">
                                      <p:cBhvr>
                                        <p:cTn id="7" dur="500"/>
                                        <p:tgtEl>
                                          <p:spTgt spid="277402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774021"/>
                                        </p:tgtEl>
                                        <p:attrNameLst>
                                          <p:attrName>style.visibility</p:attrName>
                                        </p:attrNameLst>
                                      </p:cBhvr>
                                      <p:to>
                                        <p:strVal val="visible"/>
                                      </p:to>
                                    </p:set>
                                    <p:animEffect transition="in" filter="slide(fromTop)">
                                      <p:cBhvr>
                                        <p:cTn id="10" dur="500"/>
                                        <p:tgtEl>
                                          <p:spTgt spid="277402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2774024"/>
                                        </p:tgtEl>
                                        <p:attrNameLst>
                                          <p:attrName>style.visibility</p:attrName>
                                        </p:attrNameLst>
                                      </p:cBhvr>
                                      <p:to>
                                        <p:strVal val="visible"/>
                                      </p:to>
                                    </p:set>
                                    <p:animEffect transition="in" filter="slide(fromTop)">
                                      <p:cBhvr>
                                        <p:cTn id="15" dur="500"/>
                                        <p:tgtEl>
                                          <p:spTgt spid="2774024"/>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2774022"/>
                                        </p:tgtEl>
                                        <p:attrNameLst>
                                          <p:attrName>style.visibility</p:attrName>
                                        </p:attrNameLst>
                                      </p:cBhvr>
                                      <p:to>
                                        <p:strVal val="visible"/>
                                      </p:to>
                                    </p:set>
                                    <p:animEffect transition="in" filter="slide(fromTop)">
                                      <p:cBhvr>
                                        <p:cTn id="18" dur="500"/>
                                        <p:tgtEl>
                                          <p:spTgt spid="277402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774030"/>
                                        </p:tgtEl>
                                        <p:attrNameLst>
                                          <p:attrName>style.visibility</p:attrName>
                                        </p:attrNameLst>
                                      </p:cBhvr>
                                      <p:to>
                                        <p:strVal val="visible"/>
                                      </p:to>
                                    </p:set>
                                    <p:animEffect transition="in" filter="slide(fromBottom)">
                                      <p:cBhvr>
                                        <p:cTn id="23" dur="500"/>
                                        <p:tgtEl>
                                          <p:spTgt spid="277403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7740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74026"/>
                                        </p:tgtEl>
                                        <p:attrNameLst>
                                          <p:attrName>style.visibility</p:attrName>
                                        </p:attrNameLst>
                                      </p:cBhvr>
                                      <p:to>
                                        <p:strVal val="visible"/>
                                      </p:to>
                                    </p:set>
                                  </p:childTnLst>
                                </p:cTn>
                              </p:par>
                              <p:par>
                                <p:cTn id="28" presetID="12" presetClass="entr" presetSubtype="4" fill="hold" grpId="0" nodeType="withEffect">
                                  <p:stCondLst>
                                    <p:cond delay="0"/>
                                  </p:stCondLst>
                                  <p:childTnLst>
                                    <p:set>
                                      <p:cBhvr>
                                        <p:cTn id="29" dur="1" fill="hold">
                                          <p:stCondLst>
                                            <p:cond delay="0"/>
                                          </p:stCondLst>
                                        </p:cTn>
                                        <p:tgtEl>
                                          <p:spTgt spid="2774028"/>
                                        </p:tgtEl>
                                        <p:attrNameLst>
                                          <p:attrName>style.visibility</p:attrName>
                                        </p:attrNameLst>
                                      </p:cBhvr>
                                      <p:to>
                                        <p:strVal val="visible"/>
                                      </p:to>
                                    </p:set>
                                    <p:animEffect transition="in" filter="slide(fromBottom)">
                                      <p:cBhvr>
                                        <p:cTn id="30" dur="500"/>
                                        <p:tgtEl>
                                          <p:spTgt spid="2774028"/>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774019"/>
                                        </p:tgtEl>
                                        <p:attrNameLst>
                                          <p:attrName>style.visibility</p:attrName>
                                        </p:attrNameLst>
                                      </p:cBhvr>
                                      <p:to>
                                        <p:strVal val="visible"/>
                                      </p:to>
                                    </p:set>
                                  </p:childTnLst>
                                </p:cTn>
                              </p:par>
                              <p:par>
                                <p:cTn id="33" presetID="1" presetClass="emph" presetSubtype="2" fill="hold" nodeType="withEffect">
                                  <p:stCondLst>
                                    <p:cond delay="0"/>
                                  </p:stCondLst>
                                  <p:childTnLst>
                                    <p:animClr clrSpc="rgb" dir="cw">
                                      <p:cBhvr>
                                        <p:cTn id="34" dur="1000" fill="hold"/>
                                        <p:tgtEl>
                                          <p:spTgt spid="2774023"/>
                                        </p:tgtEl>
                                        <p:attrNameLst>
                                          <p:attrName>fillcolor</p:attrName>
                                        </p:attrNameLst>
                                      </p:cBhvr>
                                      <p:to>
                                        <a:srgbClr val="FF0000"/>
                                      </p:to>
                                    </p:animClr>
                                    <p:set>
                                      <p:cBhvr>
                                        <p:cTn id="35" dur="1000" fill="hold"/>
                                        <p:tgtEl>
                                          <p:spTgt spid="2774023"/>
                                        </p:tgtEl>
                                        <p:attrNameLst>
                                          <p:attrName>fill.type</p:attrName>
                                        </p:attrNameLst>
                                      </p:cBhvr>
                                      <p:to>
                                        <p:strVal val="solid"/>
                                      </p:to>
                                    </p:set>
                                    <p:set>
                                      <p:cBhvr>
                                        <p:cTn id="36" dur="1000" fill="hold"/>
                                        <p:tgtEl>
                                          <p:spTgt spid="2774023"/>
                                        </p:tgtEl>
                                        <p:attrNameLst>
                                          <p:attrName>fill.on</p:attrName>
                                        </p:attrNameLst>
                                      </p:cBhvr>
                                      <p:to>
                                        <p:strVal val="true"/>
                                      </p:to>
                                    </p:set>
                                  </p:childTnLst>
                                </p:cTn>
                              </p:par>
                              <p:par>
                                <p:cTn id="37" presetID="1" presetClass="exit" presetSubtype="0" fill="hold" grpId="1" nodeType="withEffect">
                                  <p:stCondLst>
                                    <p:cond delay="0"/>
                                  </p:stCondLst>
                                  <p:childTnLst>
                                    <p:set>
                                      <p:cBhvr>
                                        <p:cTn id="38" dur="1" fill="hold">
                                          <p:stCondLst>
                                            <p:cond delay="0"/>
                                          </p:stCondLst>
                                        </p:cTn>
                                        <p:tgtEl>
                                          <p:spTgt spid="277402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7740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2774022"/>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2774024"/>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1000" fill="hold"/>
                                        <p:tgtEl>
                                          <p:spTgt spid="2774023"/>
                                        </p:tgtEl>
                                        <p:attrNameLst>
                                          <p:attrName>fillcolor</p:attrName>
                                        </p:attrNameLst>
                                      </p:cBhvr>
                                      <p:to>
                                        <a:schemeClr val="bg1"/>
                                      </p:to>
                                    </p:animClr>
                                    <p:set>
                                      <p:cBhvr>
                                        <p:cTn id="49" dur="1000" fill="hold"/>
                                        <p:tgtEl>
                                          <p:spTgt spid="2774023"/>
                                        </p:tgtEl>
                                        <p:attrNameLst>
                                          <p:attrName>fill.type</p:attrName>
                                        </p:attrNameLst>
                                      </p:cBhvr>
                                      <p:to>
                                        <p:strVal val="solid"/>
                                      </p:to>
                                    </p:set>
                                    <p:set>
                                      <p:cBhvr>
                                        <p:cTn id="50" dur="1000" fill="hold"/>
                                        <p:tgtEl>
                                          <p:spTgt spid="2774023"/>
                                        </p:tgtEl>
                                        <p:attrNameLst>
                                          <p:attrName>fill.on</p:attrName>
                                        </p:attrNameLst>
                                      </p:cBhvr>
                                      <p:to>
                                        <p:strVal val="true"/>
                                      </p:to>
                                    </p:set>
                                  </p:childTnLst>
                                </p:cTn>
                              </p:par>
                              <p:par>
                                <p:cTn id="51" presetID="12" presetClass="entr" presetSubtype="1" fill="hold" grpId="0" nodeType="withEffect">
                                  <p:stCondLst>
                                    <p:cond delay="0"/>
                                  </p:stCondLst>
                                  <p:childTnLst>
                                    <p:set>
                                      <p:cBhvr>
                                        <p:cTn id="52" dur="1" fill="hold">
                                          <p:stCondLst>
                                            <p:cond delay="0"/>
                                          </p:stCondLst>
                                        </p:cTn>
                                        <p:tgtEl>
                                          <p:spTgt spid="2774034"/>
                                        </p:tgtEl>
                                        <p:attrNameLst>
                                          <p:attrName>style.visibility</p:attrName>
                                        </p:attrNameLst>
                                      </p:cBhvr>
                                      <p:to>
                                        <p:strVal val="visible"/>
                                      </p:to>
                                    </p:set>
                                    <p:animEffect transition="in" filter="slide(fromTop)">
                                      <p:cBhvr>
                                        <p:cTn id="53" dur="500"/>
                                        <p:tgtEl>
                                          <p:spTgt spid="2774034"/>
                                        </p:tgtEl>
                                      </p:cBhvr>
                                    </p:animEffect>
                                  </p:childTnLst>
                                </p:cTn>
                              </p:par>
                              <p:par>
                                <p:cTn id="54" presetID="1" presetClass="exit" presetSubtype="0" fill="hold" grpId="1" nodeType="withEffect">
                                  <p:stCondLst>
                                    <p:cond delay="0"/>
                                  </p:stCondLst>
                                  <p:childTnLst>
                                    <p:set>
                                      <p:cBhvr>
                                        <p:cTn id="55" dur="1" fill="hold">
                                          <p:stCondLst>
                                            <p:cond delay="0"/>
                                          </p:stCondLst>
                                        </p:cTn>
                                        <p:tgtEl>
                                          <p:spTgt spid="277403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2" nodeType="clickEffect">
                                  <p:stCondLst>
                                    <p:cond delay="0"/>
                                  </p:stCondLst>
                                  <p:childTnLst>
                                    <p:set>
                                      <p:cBhvr>
                                        <p:cTn id="59" dur="1" fill="hold">
                                          <p:stCondLst>
                                            <p:cond delay="0"/>
                                          </p:stCondLst>
                                        </p:cTn>
                                        <p:tgtEl>
                                          <p:spTgt spid="277403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74033"/>
                                        </p:tgtEl>
                                        <p:attrNameLst>
                                          <p:attrName>style.visibility</p:attrName>
                                        </p:attrNameLst>
                                      </p:cBhvr>
                                      <p:to>
                                        <p:strVal val="visible"/>
                                      </p:to>
                                    </p:set>
                                  </p:childTnLst>
                                </p:cTn>
                              </p:par>
                              <p:par>
                                <p:cTn id="62" presetID="12" presetClass="entr" presetSubtype="1" fill="hold" grpId="0" nodeType="withEffect">
                                  <p:stCondLst>
                                    <p:cond delay="0"/>
                                  </p:stCondLst>
                                  <p:childTnLst>
                                    <p:set>
                                      <p:cBhvr>
                                        <p:cTn id="63" dur="1" fill="hold">
                                          <p:stCondLst>
                                            <p:cond delay="0"/>
                                          </p:stCondLst>
                                        </p:cTn>
                                        <p:tgtEl>
                                          <p:spTgt spid="2774036"/>
                                        </p:tgtEl>
                                        <p:attrNameLst>
                                          <p:attrName>style.visibility</p:attrName>
                                        </p:attrNameLst>
                                      </p:cBhvr>
                                      <p:to>
                                        <p:strVal val="visible"/>
                                      </p:to>
                                    </p:set>
                                    <p:animEffect transition="in" filter="slide(fromTop)">
                                      <p:cBhvr>
                                        <p:cTn id="64" dur="500"/>
                                        <p:tgtEl>
                                          <p:spTgt spid="2774036"/>
                                        </p:tgtEl>
                                      </p:cBhvr>
                                    </p:animEffect>
                                  </p:childTnLst>
                                </p:cTn>
                              </p:par>
                              <p:par>
                                <p:cTn id="65" presetID="1" presetClass="exit" presetSubtype="0" fill="hold" grpId="1" nodeType="withEffect">
                                  <p:stCondLst>
                                    <p:cond delay="0"/>
                                  </p:stCondLst>
                                  <p:childTnLst>
                                    <p:set>
                                      <p:cBhvr>
                                        <p:cTn id="66" dur="1" fill="hold">
                                          <p:stCondLst>
                                            <p:cond delay="0"/>
                                          </p:stCondLst>
                                        </p:cTn>
                                        <p:tgtEl>
                                          <p:spTgt spid="277403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27740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740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4019" grpId="0" animBg="1"/>
      <p:bldP spid="2774020" grpId="0" animBg="1"/>
      <p:bldP spid="2774021" grpId="0" animBg="1"/>
      <p:bldP spid="2774022" grpId="0" animBg="1"/>
      <p:bldP spid="2774022" grpId="1" animBg="1"/>
      <p:bldP spid="2774022" grpId="2" animBg="1"/>
      <p:bldP spid="2774024" grpId="0" animBg="1"/>
      <p:bldP spid="2774024" grpId="1" animBg="1"/>
      <p:bldP spid="2774024" grpId="2" animBg="1"/>
      <p:bldP spid="2774025" grpId="0" animBg="1"/>
      <p:bldP spid="2774026" grpId="0" animBg="1"/>
      <p:bldP spid="2774028" grpId="0" animBg="1"/>
      <p:bldP spid="2774030" grpId="0" animBg="1"/>
      <p:bldP spid="2774033" grpId="0" animBg="1"/>
      <p:bldP spid="2774034" grpId="0" animBg="1"/>
      <p:bldP spid="2774034" grpId="1" animBg="1"/>
      <p:bldP spid="2774034" grpId="2" animBg="1"/>
      <p:bldP spid="2774036" grpId="0" animBg="1"/>
      <p:bldP spid="2774036" grpId="1" animBg="1"/>
      <p:bldP spid="2774036" grpId="2" animBg="1"/>
      <p:bldP spid="2774037" grpId="0" animBg="1"/>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1271588" y="115889"/>
            <a:ext cx="9040813"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lnSpc>
                <a:spcPct val="90000"/>
              </a:lnSpc>
              <a:spcBef>
                <a:spcPts val="10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800">
                <a:solidFill>
                  <a:srgbClr val="000000"/>
                </a:solidFill>
                <a:latin typeface="Calibri" panose="020F0502020204030204" pitchFamily="32" charset="0"/>
                <a:ea typeface="Noto Sans CJK SC Regular" charset="0"/>
                <a:cs typeface="Noto Sans CJK SC Regular" charset="0"/>
              </a:defRPr>
            </a:lvl1pPr>
            <a:lvl2pPr marL="457200">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Calibri" panose="020F0502020204030204" pitchFamily="32" charset="0"/>
                <a:ea typeface="Noto Sans CJK SC Regular" charset="0"/>
                <a:cs typeface="Noto Sans CJK SC Regular" charset="0"/>
              </a:defRPr>
            </a:lvl9pPr>
          </a:lstStyle>
          <a:p>
            <a:pPr lvl="1" algn="ctr" defTabSz="457200" fontAlgn="base">
              <a:spcAft>
                <a:spcPct val="0"/>
              </a:spcAft>
              <a:buClrTx/>
            </a:pPr>
            <a:r>
              <a:rPr lang="en-US" altLang="en-US" b="1">
                <a:solidFill>
                  <a:srgbClr val="2F5597"/>
                </a:solidFill>
                <a:latin typeface="Times New Roman" panose="02020603050405020304" pitchFamily="16" charset="0"/>
                <a:cs typeface="Times New Roman" panose="02020603050405020304" pitchFamily="16" charset="0"/>
              </a:rPr>
              <a:t>HIGH-ENERGY COLLISIONS BETWEEN ELECTRONS AND  </a:t>
            </a:r>
            <a:r>
              <a:rPr lang="de-CH" altLang="en-US" b="1">
                <a:solidFill>
                  <a:srgbClr val="2F5597"/>
                </a:solidFill>
                <a:latin typeface="Times New Roman" panose="02020603050405020304" pitchFamily="16" charset="0"/>
                <a:ea typeface="AR PL UMing HK" charset="0"/>
                <a:cs typeface="AR PL UMing HK" charset="0"/>
              </a:rPr>
              <a:t>BeH</a:t>
            </a:r>
            <a:r>
              <a:rPr lang="de-CH" altLang="en-US" b="1" baseline="30000">
                <a:solidFill>
                  <a:srgbClr val="2F5597"/>
                </a:solidFill>
                <a:latin typeface="Times New Roman" panose="02020603050405020304" pitchFamily="16" charset="0"/>
                <a:ea typeface="AR PL UMing HK" charset="0"/>
                <a:cs typeface="AR PL UMing HK" charset="0"/>
              </a:rPr>
              <a:t>+</a:t>
            </a:r>
            <a:endParaRPr lang="de-CH" altLang="en-US" b="1" baseline="30000">
              <a:solidFill>
                <a:srgbClr val="2F5597"/>
              </a:solidFill>
              <a:latin typeface="Times New Roman" panose="02020603050405020304" pitchFamily="16" charset="0"/>
              <a:ea typeface="AR PL UMing HK" charset="0"/>
              <a:cs typeface="AR PL UMing HK" charset="0"/>
            </a:endParaRPr>
          </a:p>
        </p:txBody>
      </p:sp>
      <p:sp>
        <p:nvSpPr>
          <p:cNvPr id="256003" name="Rectangle 4"/>
          <p:cNvSpPr>
            <a:spLocks noChangeArrowheads="1"/>
          </p:cNvSpPr>
          <p:nvPr/>
        </p:nvSpPr>
        <p:spPr bwMode="auto">
          <a:xfrm>
            <a:off x="1563688" y="5445125"/>
            <a:ext cx="903605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just" defTabSz="457200" eaLnBrk="0" fontAlgn="base" hangingPunct="0">
              <a:lnSpc>
                <a:spcPct val="100000"/>
              </a:lnSpc>
              <a:spcBef>
                <a:spcPct val="0"/>
              </a:spcBef>
              <a:spcAft>
                <a:spcPct val="0"/>
              </a:spcAft>
              <a:buClrTx/>
            </a:pPr>
            <a:endParaRPr lang="en-US" altLang="en-US" sz="1000">
              <a:latin typeface="Arial" panose="020B0604020202020204" pitchFamily="34" charset="0"/>
            </a:endParaRPr>
          </a:p>
          <a:p>
            <a:pPr algn="just" defTabSz="457200" eaLnBrk="0" fontAlgn="base" hangingPunct="0">
              <a:lnSpc>
                <a:spcPct val="100000"/>
              </a:lnSpc>
              <a:spcBef>
                <a:spcPct val="0"/>
              </a:spcBef>
              <a:spcAft>
                <a:spcPct val="0"/>
              </a:spcAft>
              <a:buClrTx/>
            </a:pPr>
            <a:r>
              <a:rPr lang="fr-FR" altLang="en-US" sz="1400" i="1">
                <a:latin typeface="Arial" panose="020B0604020202020204" pitchFamily="34" charset="0"/>
              </a:rPr>
              <a:t>Dissociative recombination (DR), vibrational excitation(VE), vibrational de-excitation VdE), dissociative excitation (DE) rate coefficients </a:t>
            </a:r>
            <a:r>
              <a:rPr lang="en-US" altLang="en-US" sz="1400" i="1">
                <a:latin typeface="Arial" panose="020B0604020202020204" pitchFamily="34" charset="0"/>
              </a:rPr>
              <a:t>of BeH+ in its ground and lowest vibrational states.</a:t>
            </a:r>
            <a:endParaRPr lang="en-US" altLang="en-US" sz="1400" i="1">
              <a:latin typeface="Arial" panose="020B0604020202020204" pitchFamily="34" charset="0"/>
            </a:endParaRPr>
          </a:p>
        </p:txBody>
      </p:sp>
      <p:pic>
        <p:nvPicPr>
          <p:cNvPr id="256004"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480551" y="6453188"/>
            <a:ext cx="93821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3688" y="1168401"/>
            <a:ext cx="73406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86722" name="Text Box 1"/>
          <p:cNvSpPr txBox="1">
            <a:spLocks noChangeArrowheads="1"/>
          </p:cNvSpPr>
          <p:nvPr/>
        </p:nvSpPr>
        <p:spPr bwMode="auto">
          <a:xfrm>
            <a:off x="1811338" y="115888"/>
            <a:ext cx="7886700" cy="132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defTabSz="457200" fontAlgn="base">
              <a:spcBef>
                <a:spcPct val="0"/>
              </a:spcBef>
              <a:spcAft>
                <a:spcPct val="0"/>
              </a:spcAft>
              <a:buClrTx/>
            </a:pPr>
            <a:r>
              <a:rPr lang="en-US" altLang="en-US" sz="4400" b="1">
                <a:solidFill>
                  <a:srgbClr val="0070C0"/>
                </a:solidFill>
                <a:latin typeface="Calibri Light" panose="020F0302020204030204" pitchFamily="32" charset="0"/>
              </a:rPr>
              <a:t>Conclusions</a:t>
            </a:r>
            <a:endParaRPr lang="en-US" altLang="en-US" sz="4400" b="1">
              <a:solidFill>
                <a:srgbClr val="0070C0"/>
              </a:solidFill>
              <a:latin typeface="Calibri Light" panose="020F0302020204030204" pitchFamily="32" charset="0"/>
            </a:endParaRPr>
          </a:p>
        </p:txBody>
      </p:sp>
      <p:sp>
        <p:nvSpPr>
          <p:cNvPr id="196610" name="Text Box 2"/>
          <p:cNvSpPr txBox="1">
            <a:spLocks noChangeArrowheads="1"/>
          </p:cNvSpPr>
          <p:nvPr/>
        </p:nvSpPr>
        <p:spPr bwMode="auto">
          <a:xfrm>
            <a:off x="1358900" y="1013144"/>
            <a:ext cx="8339138"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28600" indent="-22860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1pPr>
            <a:lvl2pPr marL="685800" indent="-22733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2pPr>
            <a:lvl3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3pPr>
            <a:lvl4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4pPr>
            <a:lvl5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Calibri" panose="020F0502020204030204" pitchFamily="32" charset="0"/>
                <a:ea typeface="Noto Sans CJK SC Regular" charset="0"/>
                <a:cs typeface="Noto Sans CJK SC Regular" charset="0"/>
              </a:defRPr>
            </a:lvl9pPr>
          </a:lstStyle>
          <a:p>
            <a:pPr algn="just" defTabSz="457200" fontAlgn="base">
              <a:spcBef>
                <a:spcPct val="0"/>
              </a:spcBef>
              <a:spcAft>
                <a:spcPct val="0"/>
              </a:spcAft>
              <a:buClr>
                <a:srgbClr val="0070C0"/>
              </a:buClr>
              <a:buSzPct val="100000"/>
              <a:buFont typeface="Wingdings" panose="05000000000000000000" pitchFamily="2" charset="2"/>
              <a:buChar char=""/>
              <a:defRPr/>
            </a:pPr>
            <a:r>
              <a:rPr lang="en-US" altLang="en-US" sz="2400" dirty="0">
                <a:solidFill>
                  <a:srgbClr val="2E75B6"/>
                </a:solidFill>
                <a:latin typeface="Times New Roman" panose="02020603050405020304" pitchFamily="16" charset="0"/>
                <a:cs typeface="Times New Roman" panose="02020603050405020304" pitchFamily="16" charset="0"/>
              </a:rPr>
              <a:t> Rotational effects in the DR for</a:t>
            </a:r>
            <a:r>
              <a:rPr lang="en-US" altLang="en-US" sz="2400" b="1" dirty="0">
                <a:solidFill>
                  <a:srgbClr val="0070C0"/>
                </a:solidFill>
                <a:latin typeface="Times New Roman" panose="02020603050405020304" pitchFamily="16" charset="0"/>
                <a:cs typeface="Times New Roman" panose="02020603050405020304" pitchFamily="16" charset="0"/>
              </a:rPr>
              <a:t> H</a:t>
            </a:r>
            <a:r>
              <a:rPr lang="en-US" altLang="en-US" sz="2400" b="1" baseline="-25000" dirty="0">
                <a:solidFill>
                  <a:srgbClr val="0070C0"/>
                </a:solidFill>
                <a:latin typeface="Times New Roman" panose="02020603050405020304" pitchFamily="16" charset="0"/>
                <a:cs typeface="Times New Roman" panose="02020603050405020304" pitchFamily="16" charset="0"/>
              </a:rPr>
              <a:t>2</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b="1" dirty="0">
                <a:solidFill>
                  <a:srgbClr val="0070C0"/>
                </a:solidFill>
                <a:latin typeface="Times New Roman" panose="02020603050405020304" pitchFamily="16" charset="0"/>
                <a:cs typeface="Times New Roman" panose="02020603050405020304" pitchFamily="16" charset="0"/>
              </a:rPr>
              <a:t>and HD</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b="1" dirty="0">
                <a:solidFill>
                  <a:srgbClr val="0070C0"/>
                </a:solidFill>
                <a:latin typeface="Times New Roman" panose="02020603050405020304" pitchFamily="16" charset="0"/>
                <a:cs typeface="Times New Roman" panose="02020603050405020304" pitchFamily="16" charset="0"/>
              </a:rPr>
              <a:t>,</a:t>
            </a:r>
            <a:r>
              <a:rPr lang="en-US" altLang="en-US" sz="2400" dirty="0">
                <a:solidFill>
                  <a:srgbClr val="2E75B6"/>
                </a:solidFill>
                <a:latin typeface="Times New Roman" panose="02020603050405020304" pitchFamily="16" charset="0"/>
                <a:cs typeface="Times New Roman" panose="02020603050405020304" pitchFamily="16" charset="0"/>
              </a:rPr>
              <a:t> are shown to be important below 1 eV only, in terms of energy, and below 2000 K in terms of rate coefficients. </a:t>
            </a:r>
            <a:endParaRPr lang="en-US" altLang="en-US" sz="2400" dirty="0">
              <a:solidFill>
                <a:srgbClr val="2E75B6"/>
              </a:solidFill>
              <a:latin typeface="Times New Roman" panose="02020603050405020304" pitchFamily="16" charset="0"/>
              <a:cs typeface="Times New Roman" panose="02020603050405020304" pitchFamily="16" charset="0"/>
            </a:endParaRPr>
          </a:p>
          <a:p>
            <a:pPr marL="0" indent="0" algn="just" defTabSz="457200" fontAlgn="base">
              <a:spcBef>
                <a:spcPct val="0"/>
              </a:spcBef>
              <a:spcAft>
                <a:spcPct val="0"/>
              </a:spcAft>
              <a:buClr>
                <a:srgbClr val="0070C0"/>
              </a:buClr>
              <a:buSzPct val="100000"/>
              <a:defRPr/>
            </a:pPr>
            <a:endParaRPr lang="en-US" altLang="en-US" sz="2400" dirty="0">
              <a:solidFill>
                <a:srgbClr val="2E75B6"/>
              </a:solidFill>
              <a:latin typeface="Times New Roman" panose="02020603050405020304" pitchFamily="16" charset="0"/>
              <a:cs typeface="Times New Roman" panose="02020603050405020304" pitchFamily="16" charset="0"/>
            </a:endParaRPr>
          </a:p>
          <a:p>
            <a:pPr algn="just" defTabSz="457200" fontAlgn="base">
              <a:spcBef>
                <a:spcPct val="0"/>
              </a:spcBef>
              <a:spcAft>
                <a:spcPct val="0"/>
              </a:spcAft>
              <a:buClr>
                <a:srgbClr val="2E75B6"/>
              </a:buClr>
              <a:buSzPct val="100000"/>
              <a:buFont typeface="Wingdings" panose="05000000000000000000" pitchFamily="2" charset="2"/>
              <a:buChar char=""/>
              <a:defRPr/>
            </a:pPr>
            <a:r>
              <a:rPr lang="en-US" altLang="en-US" sz="2400" dirty="0">
                <a:solidFill>
                  <a:srgbClr val="2E75B6"/>
                </a:solidFill>
                <a:latin typeface="Times New Roman" panose="02020603050405020304" pitchFamily="16" charset="0"/>
                <a:cs typeface="Times New Roman" panose="02020603050405020304" pitchFamily="16" charset="0"/>
              </a:rPr>
              <a:t>State-to-state information of </a:t>
            </a:r>
            <a:r>
              <a:rPr lang="en-US" altLang="en-US" sz="2400" b="1" dirty="0" err="1">
                <a:solidFill>
                  <a:srgbClr val="2E75B6"/>
                </a:solidFill>
              </a:rPr>
              <a:t>BeH</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b="1" dirty="0">
                <a:solidFill>
                  <a:srgbClr val="2E75B6"/>
                </a:solidFill>
              </a:rPr>
              <a:t> (</a:t>
            </a:r>
            <a:r>
              <a:rPr lang="en-US" altLang="en-US" sz="2400" b="1" dirty="0" err="1">
                <a:solidFill>
                  <a:srgbClr val="2E75B6"/>
                </a:solidFill>
              </a:rPr>
              <a:t>BeD</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b="1" dirty="0">
                <a:solidFill>
                  <a:srgbClr val="2E75B6"/>
                </a:solidFill>
              </a:rPr>
              <a:t>, </a:t>
            </a:r>
            <a:r>
              <a:rPr lang="en-US" altLang="en-US" sz="2400" b="1" dirty="0" err="1">
                <a:solidFill>
                  <a:srgbClr val="2E75B6"/>
                </a:solidFill>
              </a:rPr>
              <a:t>BeT</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b="1" dirty="0">
                <a:solidFill>
                  <a:srgbClr val="2E75B6"/>
                </a:solidFill>
              </a:rPr>
              <a:t>)</a:t>
            </a:r>
            <a:r>
              <a:rPr lang="en-US" altLang="en-US" sz="2400" b="1" dirty="0">
                <a:solidFill>
                  <a:srgbClr val="000000"/>
                </a:solidFill>
              </a:rPr>
              <a:t> </a:t>
            </a:r>
            <a:r>
              <a:rPr lang="en-US" altLang="en-US" sz="2400" dirty="0">
                <a:solidFill>
                  <a:srgbClr val="2E75B6"/>
                </a:solidFill>
                <a:latin typeface="Times New Roman" panose="02020603050405020304" pitchFamily="16" charset="0"/>
                <a:cs typeface="Times New Roman" panose="02020603050405020304" pitchFamily="16" charset="0"/>
              </a:rPr>
              <a:t>reactive collisions with electrons, illustrating the competition between the VT and DR was provided. By adding the generated dissociative states </a:t>
            </a:r>
            <a:r>
              <a:rPr lang="en-US" altLang="en-US" sz="2400" dirty="0">
                <a:solidFill>
                  <a:srgbClr val="2E75B6"/>
                </a:solidFill>
                <a:latin typeface="Calibri" panose="020F0502020204030204" pitchFamily="32" charset="0"/>
              </a:rPr>
              <a:t>of </a:t>
            </a:r>
            <a:r>
              <a:rPr lang="en-US" altLang="en-US" sz="2400" b="1" dirty="0" err="1">
                <a:solidFill>
                  <a:srgbClr val="2E75B6"/>
                </a:solidFill>
                <a:latin typeface="Calibri" panose="020F0502020204030204" pitchFamily="32" charset="0"/>
              </a:rPr>
              <a:t>BeH</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dirty="0">
                <a:solidFill>
                  <a:srgbClr val="2E75B6"/>
                </a:solidFill>
                <a:latin typeface="Calibri" panose="020F0502020204030204" pitchFamily="32" charset="0"/>
              </a:rPr>
              <a:t> , cross sections and rate coefficients results are extended to collision energies above the dissociation threshold, taking into account the DE processes. These data are suitable for the modeling of the kinetics in fusion plasmas, in devices with beryllium based main chamber materials, such as ITER and JET. </a:t>
            </a:r>
            <a:endParaRPr lang="en-US" altLang="en-US" sz="2400" dirty="0">
              <a:solidFill>
                <a:srgbClr val="2E75B6"/>
              </a:solidFill>
              <a:latin typeface="Calibri" panose="020F0502020204030204" pitchFamily="32" charset="0"/>
            </a:endParaRPr>
          </a:p>
          <a:p>
            <a:pPr algn="just" defTabSz="457200" fontAlgn="base">
              <a:spcBef>
                <a:spcPct val="0"/>
              </a:spcBef>
              <a:spcAft>
                <a:spcPct val="0"/>
              </a:spcAft>
              <a:buClr>
                <a:srgbClr val="2E75B6"/>
              </a:buClr>
              <a:buSzPct val="100000"/>
              <a:buFont typeface="Wingdings" panose="05000000000000000000" pitchFamily="2" charset="2"/>
              <a:buChar char=""/>
              <a:defRPr/>
            </a:pPr>
            <a:r>
              <a:rPr lang="en-US" altLang="en-US" sz="2400" dirty="0">
                <a:solidFill>
                  <a:srgbClr val="2E75B6"/>
                </a:solidFill>
                <a:latin typeface="Calibri" panose="020F0502020204030204" pitchFamily="32" charset="0"/>
              </a:rPr>
              <a:t>Contributions to the Databases as IAEA or KIDA or VAMDC.</a:t>
            </a:r>
            <a:endParaRPr lang="en-US" altLang="en-US" sz="2400" dirty="0">
              <a:solidFill>
                <a:srgbClr val="2E75B6"/>
              </a:solidFill>
              <a:latin typeface="Calibri" panose="020F0502020204030204" pitchFamily="32" charset="0"/>
            </a:endParaRPr>
          </a:p>
          <a:p>
            <a:pPr algn="just" defTabSz="457200" fontAlgn="base">
              <a:spcBef>
                <a:spcPct val="0"/>
              </a:spcBef>
              <a:spcAft>
                <a:spcPct val="0"/>
              </a:spcAft>
              <a:buClr>
                <a:srgbClr val="2E75B6"/>
              </a:buClr>
              <a:buSzPct val="100000"/>
              <a:buFont typeface="Wingdings" panose="05000000000000000000" pitchFamily="2" charset="2"/>
              <a:buChar char=""/>
              <a:defRPr/>
            </a:pPr>
            <a:endParaRPr lang="en-US" altLang="en-US" sz="2400" baseline="30000" dirty="0">
              <a:solidFill>
                <a:srgbClr val="2E75B6"/>
              </a:solidFill>
              <a:latin typeface="Calibri" panose="020F0502020204030204" pitchFamily="32" charset="0"/>
              <a:cs typeface="Times New Roman" panose="02020603050405020304" pitchFamily="16" charset="0"/>
            </a:endParaRPr>
          </a:p>
          <a:p>
            <a:pPr algn="just" defTabSz="457200" fontAlgn="base">
              <a:spcBef>
                <a:spcPct val="0"/>
              </a:spcBef>
              <a:spcAft>
                <a:spcPct val="0"/>
              </a:spcAft>
              <a:buClr>
                <a:srgbClr val="2E75B6"/>
              </a:buClr>
              <a:buSzPct val="100000"/>
              <a:buFont typeface="Wingdings" panose="05000000000000000000" pitchFamily="2" charset="2"/>
              <a:buChar char=""/>
              <a:defRPr/>
            </a:pPr>
            <a:endParaRPr lang="en-US" altLang="en-US" sz="2400" dirty="0">
              <a:solidFill>
                <a:srgbClr val="2E75B6"/>
              </a:solidFill>
              <a:latin typeface="Times New Roman" panose="02020603050405020304" pitchFamily="16" charset="0"/>
              <a:cs typeface="Times New Roman" panose="02020603050405020304" pitchFamily="16" charset="0"/>
            </a:endParaRPr>
          </a:p>
          <a:p>
            <a:pPr indent="-227330" algn="just" defTabSz="457200" fontAlgn="base">
              <a:spcBef>
                <a:spcPct val="0"/>
              </a:spcBef>
              <a:spcAft>
                <a:spcPct val="0"/>
              </a:spcAft>
              <a:buSzPct val="100000"/>
              <a:defRPr/>
            </a:pPr>
            <a:endParaRPr lang="en-US" altLang="en-US" sz="2400" b="1" baseline="30000" dirty="0">
              <a:solidFill>
                <a:srgbClr val="0070C0"/>
              </a:solidFill>
              <a:latin typeface="Times New Roman" panose="02020603050405020304" pitchFamily="16" charset="0"/>
              <a:cs typeface="Times New Roman" panose="02020603050405020304" pitchFamily="16" charset="0"/>
            </a:endParaRPr>
          </a:p>
          <a:p>
            <a:pPr indent="-227330" algn="just" defTabSz="457200" fontAlgn="base">
              <a:spcBef>
                <a:spcPct val="0"/>
              </a:spcBef>
              <a:spcAft>
                <a:spcPct val="0"/>
              </a:spcAft>
              <a:buSzPct val="100000"/>
              <a:defRPr/>
            </a:pPr>
            <a:endParaRPr lang="en-US" altLang="en-US" sz="2400" b="1" baseline="30000" dirty="0">
              <a:solidFill>
                <a:srgbClr val="0070C0"/>
              </a:solidFill>
              <a:latin typeface="Times New Roman" panose="02020603050405020304" pitchFamily="16" charset="0"/>
              <a:cs typeface="Times New Roman" panose="02020603050405020304" pitchFamily="16" charset="0"/>
            </a:endParaRPr>
          </a:p>
          <a:p>
            <a:pPr indent="-227330" algn="just" defTabSz="457200" fontAlgn="base">
              <a:spcBef>
                <a:spcPct val="0"/>
              </a:spcBef>
              <a:spcAft>
                <a:spcPct val="0"/>
              </a:spcAft>
              <a:buSzPct val="100000"/>
              <a:defRPr/>
            </a:pPr>
            <a:endParaRPr lang="en-US" altLang="en-US" sz="2400" b="1" dirty="0">
              <a:solidFill>
                <a:srgbClr val="0070C0"/>
              </a:solidFill>
              <a:latin typeface="Times New Roman" panose="02020603050405020304" pitchFamily="16" charset="0"/>
              <a:cs typeface="Times New Roman" panose="02020603050405020304" pitchFamily="16" charset="0"/>
            </a:endParaRPr>
          </a:p>
          <a:p>
            <a:pPr lvl="1" algn="just" defTabSz="457200" fontAlgn="base">
              <a:lnSpc>
                <a:spcPct val="90000"/>
              </a:lnSpc>
              <a:spcBef>
                <a:spcPts val="500"/>
              </a:spcBef>
              <a:spcAft>
                <a:spcPct val="0"/>
              </a:spcAft>
              <a:buSzPct val="100000"/>
              <a:defRPr/>
            </a:pPr>
            <a:endParaRPr lang="en-US" altLang="en-US" sz="2400" b="1" dirty="0">
              <a:solidFill>
                <a:srgbClr val="0070C0"/>
              </a:solidFill>
              <a:latin typeface="Times New Roman" panose="02020603050405020304" pitchFamily="16" charset="0"/>
              <a:cs typeface="Times New Roman" panose="02020603050405020304" pitchFamily="16" charset="0"/>
            </a:endParaRPr>
          </a:p>
        </p:txBody>
      </p:sp>
      <p:sp>
        <p:nvSpPr>
          <p:cNvPr id="5" name="Text Box 4"/>
          <p:cNvSpPr txBox="1">
            <a:spLocks noChangeArrowheads="1"/>
          </p:cNvSpPr>
          <p:nvPr/>
        </p:nvSpPr>
        <p:spPr bwMode="auto">
          <a:xfrm>
            <a:off x="10067026" y="6225028"/>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sym typeface="+mn-ea"/>
              </a:rPr>
              <a:t>5th IWPBF</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8th September 2025</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Belgrade</a:t>
            </a: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58050" name="Text Box 1"/>
          <p:cNvSpPr txBox="1">
            <a:spLocks noChangeArrowheads="1"/>
          </p:cNvSpPr>
          <p:nvPr/>
        </p:nvSpPr>
        <p:spPr bwMode="auto">
          <a:xfrm>
            <a:off x="1820863" y="333376"/>
            <a:ext cx="78867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defTabSz="457200" fontAlgn="base">
              <a:spcBef>
                <a:spcPct val="0"/>
              </a:spcBef>
              <a:spcAft>
                <a:spcPct val="0"/>
              </a:spcAft>
              <a:buClrTx/>
            </a:pPr>
            <a:r>
              <a:rPr lang="en-US" altLang="en-US" sz="4400" b="1">
                <a:solidFill>
                  <a:srgbClr val="0070C0"/>
                </a:solidFill>
                <a:latin typeface="Calibri Light" panose="020F0302020204030204" pitchFamily="32" charset="0"/>
              </a:rPr>
              <a:t>Outcomes</a:t>
            </a:r>
            <a:endParaRPr lang="en-US" altLang="en-US" sz="4400" b="1">
              <a:solidFill>
                <a:srgbClr val="0070C0"/>
              </a:solidFill>
              <a:latin typeface="Calibri Light" panose="020F0302020204030204" pitchFamily="32" charset="0"/>
            </a:endParaRPr>
          </a:p>
          <a:p>
            <a:pPr defTabSz="457200" fontAlgn="base">
              <a:spcBef>
                <a:spcPct val="0"/>
              </a:spcBef>
              <a:spcAft>
                <a:spcPct val="0"/>
              </a:spcAft>
              <a:buClrTx/>
            </a:pPr>
            <a:endParaRPr lang="en-US" altLang="en-US" sz="4400" b="1">
              <a:solidFill>
                <a:srgbClr val="0070C0"/>
              </a:solidFill>
              <a:latin typeface="Calibri Light" panose="020F0302020204030204" pitchFamily="32" charset="0"/>
            </a:endParaRPr>
          </a:p>
        </p:txBody>
      </p:sp>
      <p:sp>
        <p:nvSpPr>
          <p:cNvPr id="258051" name="Text Box 2"/>
          <p:cNvSpPr txBox="1">
            <a:spLocks noChangeArrowheads="1"/>
          </p:cNvSpPr>
          <p:nvPr/>
        </p:nvSpPr>
        <p:spPr bwMode="auto">
          <a:xfrm>
            <a:off x="1442086" y="972503"/>
            <a:ext cx="8423275"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28600" indent="-22860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1pPr>
            <a:lvl2pPr marL="685800" indent="-22733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2pPr>
            <a:lvl3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3pPr>
            <a:lvl4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4pPr>
            <a:lvl5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spcBef>
                <a:spcPct val="0"/>
              </a:spcBef>
              <a:spcAft>
                <a:spcPct val="0"/>
              </a:spcAft>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spcBef>
                <a:spcPct val="0"/>
              </a:spcBef>
              <a:spcAft>
                <a:spcPct val="0"/>
              </a:spcAft>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spcBef>
                <a:spcPct val="0"/>
              </a:spcBef>
              <a:spcAft>
                <a:spcPct val="0"/>
              </a:spcAft>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spcBef>
                <a:spcPct val="0"/>
              </a:spcBef>
              <a:spcAft>
                <a:spcPct val="0"/>
              </a:spcAft>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9pPr>
          </a:lstStyle>
          <a:p>
            <a:pPr lvl="1" algn="just" defTabSz="457200" fontAlgn="base">
              <a:spcBef>
                <a:spcPct val="0"/>
              </a:spcBef>
              <a:spcAft>
                <a:spcPct val="0"/>
              </a:spcAft>
              <a:buClr>
                <a:srgbClr val="0070C0"/>
              </a:buClr>
              <a:buSzPct val="100000"/>
              <a:buFont typeface="Wingdings" panose="05000000000000000000" pitchFamily="2" charset="2"/>
              <a:buChar char=""/>
            </a:pPr>
            <a:r>
              <a:rPr lang="en-US" altLang="en-US" sz="2400" dirty="0">
                <a:solidFill>
                  <a:srgbClr val="2E75B6"/>
                </a:solidFill>
                <a:latin typeface="Times New Roman" panose="02020603050405020304" pitchFamily="16" charset="0"/>
                <a:cs typeface="Times New Roman" panose="02020603050405020304" pitchFamily="16" charset="0"/>
              </a:rPr>
              <a:t>Data provide updated and improved input for the modeling of hydrogen-rich plasmas in environments where a high abundance of free electrons is expected, such as planetary nebulae and the ionospheres of giant planets.</a:t>
            </a:r>
            <a:endParaRPr lang="en-US" altLang="en-US" sz="2400" dirty="0">
              <a:solidFill>
                <a:srgbClr val="2E75B6"/>
              </a:solidFill>
              <a:latin typeface="Times New Roman" panose="02020603050405020304" pitchFamily="16" charset="0"/>
              <a:cs typeface="Times New Roman" panose="02020603050405020304" pitchFamily="16" charset="0"/>
            </a:endParaRPr>
          </a:p>
          <a:p>
            <a:pPr lvl="1" algn="just" defTabSz="457200" fontAlgn="base">
              <a:spcBef>
                <a:spcPct val="0"/>
              </a:spcBef>
              <a:spcAft>
                <a:spcPct val="0"/>
              </a:spcAft>
              <a:buClr>
                <a:srgbClr val="0070C0"/>
              </a:buClr>
              <a:buSzPct val="100000"/>
              <a:buFont typeface="Wingdings" panose="05000000000000000000" pitchFamily="2" charset="2"/>
              <a:buChar char=""/>
            </a:pPr>
            <a:endParaRPr lang="en-US" altLang="en-US" sz="2400" dirty="0">
              <a:solidFill>
                <a:srgbClr val="2E75B6"/>
              </a:solidFill>
              <a:latin typeface="Times New Roman" panose="02020603050405020304" pitchFamily="16" charset="0"/>
              <a:cs typeface="Times New Roman" panose="02020603050405020304" pitchFamily="16" charset="0"/>
            </a:endParaRPr>
          </a:p>
          <a:p>
            <a:pPr lvl="1" algn="just" defTabSz="457200" fontAlgn="base">
              <a:spcBef>
                <a:spcPct val="0"/>
              </a:spcBef>
              <a:spcAft>
                <a:spcPct val="0"/>
              </a:spcAft>
              <a:buClr>
                <a:srgbClr val="0070C0"/>
              </a:buClr>
              <a:buSzPct val="100000"/>
              <a:buFont typeface="Wingdings" panose="05000000000000000000" pitchFamily="2" charset="2"/>
              <a:buChar char=""/>
            </a:pPr>
            <a:r>
              <a:rPr lang="en-US" altLang="en-US" sz="2400" dirty="0">
                <a:solidFill>
                  <a:srgbClr val="2E75B6"/>
                </a:solidFill>
                <a:latin typeface="Times New Roman" panose="02020603050405020304" pitchFamily="16" charset="0"/>
                <a:cs typeface="Times New Roman" panose="02020603050405020304" pitchFamily="16" charset="0"/>
              </a:rPr>
              <a:t>Dynamic calculations of DR </a:t>
            </a:r>
            <a:r>
              <a:rPr lang="en-US" altLang="en-US" sz="2400" dirty="0" err="1">
                <a:solidFill>
                  <a:srgbClr val="2E75B6"/>
                </a:solidFill>
                <a:latin typeface="Times New Roman" panose="02020603050405020304" pitchFamily="16" charset="0"/>
                <a:cs typeface="Times New Roman" panose="02020603050405020304" pitchFamily="16" charset="0"/>
              </a:rPr>
              <a:t>și</a:t>
            </a:r>
            <a:r>
              <a:rPr lang="en-US" altLang="en-US" sz="2400" dirty="0">
                <a:solidFill>
                  <a:srgbClr val="2E75B6"/>
                </a:solidFill>
                <a:latin typeface="Times New Roman" panose="02020603050405020304" pitchFamily="16" charset="0"/>
                <a:cs typeface="Times New Roman" panose="02020603050405020304" pitchFamily="16" charset="0"/>
              </a:rPr>
              <a:t> RVE, </a:t>
            </a:r>
            <a:r>
              <a:rPr lang="en-US" altLang="en-US" sz="2400" dirty="0" err="1">
                <a:solidFill>
                  <a:srgbClr val="2E75B6"/>
                </a:solidFill>
                <a:latin typeface="Times New Roman" panose="02020603050405020304" pitchFamily="16" charset="0"/>
                <a:cs typeface="Times New Roman" panose="02020603050405020304" pitchFamily="16" charset="0"/>
              </a:rPr>
              <a:t>RVdE</a:t>
            </a:r>
            <a:r>
              <a:rPr lang="en-US" altLang="en-US" sz="2400" dirty="0">
                <a:solidFill>
                  <a:srgbClr val="2E75B6"/>
                </a:solidFill>
                <a:latin typeface="Times New Roman" panose="02020603050405020304" pitchFamily="16" charset="0"/>
                <a:cs typeface="Times New Roman" panose="02020603050405020304" pitchFamily="16" charset="0"/>
              </a:rPr>
              <a:t> cross sections for </a:t>
            </a:r>
            <a:r>
              <a:rPr lang="en-US" altLang="en-US" sz="2400" b="1" dirty="0">
                <a:solidFill>
                  <a:srgbClr val="0070C0"/>
                </a:solidFill>
                <a:latin typeface="Times New Roman" panose="02020603050405020304" pitchFamily="16" charset="0"/>
                <a:cs typeface="Times New Roman" panose="02020603050405020304" pitchFamily="16" charset="0"/>
              </a:rPr>
              <a:t>H</a:t>
            </a:r>
            <a:r>
              <a:rPr lang="en-US" altLang="en-US" sz="2400" b="1" baseline="-25000" dirty="0">
                <a:solidFill>
                  <a:srgbClr val="0070C0"/>
                </a:solidFill>
                <a:latin typeface="Times New Roman" panose="02020603050405020304" pitchFamily="16" charset="0"/>
                <a:cs typeface="Times New Roman" panose="02020603050405020304" pitchFamily="16" charset="0"/>
              </a:rPr>
              <a:t>2</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b="1" dirty="0">
                <a:solidFill>
                  <a:srgbClr val="0070C0"/>
                </a:solidFill>
                <a:latin typeface="Times New Roman" panose="02020603050405020304" pitchFamily="16" charset="0"/>
                <a:cs typeface="Times New Roman" panose="02020603050405020304" pitchFamily="16" charset="0"/>
              </a:rPr>
              <a:t> , HD</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dirty="0">
                <a:solidFill>
                  <a:srgbClr val="2E75B6"/>
                </a:solidFill>
                <a:latin typeface="Times New Roman" panose="02020603050405020304" pitchFamily="16" charset="0"/>
                <a:cs typeface="Times New Roman" panose="02020603050405020304" pitchFamily="16" charset="0"/>
              </a:rPr>
              <a:t> </a:t>
            </a:r>
            <a:r>
              <a:rPr lang="en-US" altLang="en-US" sz="2400" dirty="0" smtClean="0">
                <a:solidFill>
                  <a:srgbClr val="2E75B6"/>
                </a:solidFill>
                <a:latin typeface="Times New Roman" panose="02020603050405020304" pitchFamily="16" charset="0"/>
                <a:cs typeface="Times New Roman" panose="02020603050405020304" pitchFamily="16" charset="0"/>
              </a:rPr>
              <a:t>, </a:t>
            </a:r>
            <a:r>
              <a:rPr lang="en-US" altLang="en-US" sz="2400" b="1" dirty="0" smtClean="0">
                <a:solidFill>
                  <a:srgbClr val="2E75B6"/>
                </a:solidFill>
                <a:latin typeface="Times New Roman" panose="02020603050405020304" pitchFamily="16" charset="0"/>
                <a:cs typeface="Times New Roman" panose="02020603050405020304" pitchFamily="16" charset="0"/>
              </a:rPr>
              <a:t>NH</a:t>
            </a:r>
            <a:r>
              <a:rPr lang="en-US" altLang="en-US" sz="2400" b="1" baseline="30000" dirty="0" smtClean="0">
                <a:solidFill>
                  <a:srgbClr val="0070C0"/>
                </a:solidFill>
                <a:latin typeface="Times New Roman" panose="02020603050405020304" pitchFamily="16" charset="0"/>
                <a:cs typeface="Times New Roman" panose="02020603050405020304" pitchFamily="16" charset="0"/>
              </a:rPr>
              <a:t>+ </a:t>
            </a:r>
            <a:r>
              <a:rPr lang="en-US" altLang="en-US" sz="2400" dirty="0" smtClean="0">
                <a:solidFill>
                  <a:srgbClr val="2E75B6"/>
                </a:solidFill>
                <a:latin typeface="Times New Roman" panose="02020603050405020304" pitchFamily="16" charset="0"/>
                <a:cs typeface="Times New Roman" panose="02020603050405020304" pitchFamily="16" charset="0"/>
              </a:rPr>
              <a:t>and </a:t>
            </a:r>
            <a:r>
              <a:rPr lang="en-US" altLang="en-US" sz="2400" b="1" dirty="0">
                <a:solidFill>
                  <a:srgbClr val="2E75B6"/>
                </a:solidFill>
                <a:latin typeface="Times New Roman" panose="02020603050405020304" pitchFamily="16" charset="0"/>
                <a:cs typeface="Times New Roman" panose="02020603050405020304" pitchFamily="16" charset="0"/>
              </a:rPr>
              <a:t>B</a:t>
            </a:r>
            <a:r>
              <a:rPr lang="en-US" altLang="en-US" sz="2400" b="1" dirty="0" smtClean="0">
                <a:solidFill>
                  <a:srgbClr val="2E75B6"/>
                </a:solidFill>
                <a:latin typeface="Times New Roman" panose="02020603050405020304" pitchFamily="16" charset="0"/>
                <a:cs typeface="Times New Roman" panose="02020603050405020304" pitchFamily="16" charset="0"/>
              </a:rPr>
              <a:t>H</a:t>
            </a:r>
            <a:r>
              <a:rPr lang="en-US" altLang="en-US" sz="2400" b="1" baseline="30000" dirty="0" smtClean="0">
                <a:solidFill>
                  <a:srgbClr val="0070C0"/>
                </a:solidFill>
                <a:latin typeface="Times New Roman" panose="02020603050405020304" pitchFamily="16" charset="0"/>
                <a:cs typeface="Times New Roman" panose="02020603050405020304" pitchFamily="16" charset="0"/>
              </a:rPr>
              <a:t>+</a:t>
            </a:r>
            <a:r>
              <a:rPr lang="en-US" altLang="en-US" sz="2400" dirty="0" smtClean="0">
                <a:solidFill>
                  <a:srgbClr val="2E75B6"/>
                </a:solidFill>
                <a:latin typeface="Times New Roman" panose="02020603050405020304" pitchFamily="16" charset="0"/>
                <a:cs typeface="Times New Roman" panose="02020603050405020304" pitchFamily="16" charset="0"/>
              </a:rPr>
              <a:t>,  </a:t>
            </a:r>
            <a:r>
              <a:rPr lang="en-US" altLang="en-US" sz="2400" dirty="0">
                <a:solidFill>
                  <a:srgbClr val="2E75B6"/>
                </a:solidFill>
                <a:latin typeface="Times New Roman" panose="02020603050405020304" pitchFamily="16" charset="0"/>
                <a:cs typeface="Times New Roman" panose="02020603050405020304" pitchFamily="16" charset="0"/>
              </a:rPr>
              <a:t>will be computed  to higher  energy. </a:t>
            </a:r>
            <a:endParaRPr lang="en-US" altLang="en-US" sz="2400" dirty="0">
              <a:solidFill>
                <a:srgbClr val="2E75B6"/>
              </a:solidFill>
              <a:latin typeface="Times New Roman" panose="02020603050405020304" pitchFamily="16" charset="0"/>
              <a:cs typeface="Times New Roman" panose="02020603050405020304" pitchFamily="16" charset="0"/>
            </a:endParaRPr>
          </a:p>
          <a:p>
            <a:pPr lvl="1" algn="just" defTabSz="457200" fontAlgn="base">
              <a:spcBef>
                <a:spcPct val="0"/>
              </a:spcBef>
              <a:spcAft>
                <a:spcPct val="0"/>
              </a:spcAft>
              <a:buClr>
                <a:srgbClr val="0070C0"/>
              </a:buClr>
              <a:buSzPct val="100000"/>
              <a:buFont typeface="Wingdings" panose="05000000000000000000" pitchFamily="2" charset="2"/>
              <a:buChar char=""/>
            </a:pPr>
            <a:endParaRPr lang="en-US" altLang="en-US" sz="2400" dirty="0">
              <a:solidFill>
                <a:srgbClr val="2E75B6"/>
              </a:solidFill>
              <a:latin typeface="Times New Roman" panose="02020603050405020304" pitchFamily="16" charset="0"/>
              <a:cs typeface="Times New Roman" panose="02020603050405020304" pitchFamily="16" charset="0"/>
            </a:endParaRPr>
          </a:p>
          <a:p>
            <a:pPr lvl="1" algn="just" defTabSz="457200" fontAlgn="base">
              <a:spcBef>
                <a:spcPct val="0"/>
              </a:spcBef>
              <a:spcAft>
                <a:spcPct val="0"/>
              </a:spcAft>
              <a:buClr>
                <a:srgbClr val="0070C0"/>
              </a:buClr>
              <a:buSzPct val="100000"/>
              <a:buFont typeface="Wingdings" panose="05000000000000000000" pitchFamily="2" charset="2"/>
              <a:buChar char=""/>
            </a:pPr>
            <a:r>
              <a:rPr lang="en-US" altLang="en-US" sz="2400" dirty="0">
                <a:solidFill>
                  <a:srgbClr val="2E75B6"/>
                </a:solidFill>
                <a:latin typeface="Times New Roman" panose="02020603050405020304" pitchFamily="16" charset="0"/>
                <a:cs typeface="Times New Roman" panose="02020603050405020304" pitchFamily="16" charset="0"/>
              </a:rPr>
              <a:t> The state-to-state information of the </a:t>
            </a:r>
            <a:r>
              <a:rPr lang="en-US" altLang="en-US" sz="2400" dirty="0" err="1">
                <a:solidFill>
                  <a:srgbClr val="2E75B6"/>
                </a:solidFill>
                <a:latin typeface="Times New Roman" panose="02020603050405020304" pitchFamily="16" charset="0"/>
                <a:cs typeface="Times New Roman" panose="02020603050405020304" pitchFamily="16" charset="0"/>
              </a:rPr>
              <a:t>isotopologues</a:t>
            </a:r>
            <a:r>
              <a:rPr lang="en-US" altLang="en-US" sz="2400" dirty="0">
                <a:solidFill>
                  <a:srgbClr val="2E75B6"/>
                </a:solidFill>
                <a:latin typeface="Times New Roman" panose="02020603050405020304" pitchFamily="16" charset="0"/>
                <a:cs typeface="Times New Roman" panose="02020603050405020304" pitchFamily="16" charset="0"/>
              </a:rPr>
              <a:t> of </a:t>
            </a:r>
            <a:r>
              <a:rPr lang="en-US" altLang="en-US" sz="2400" b="1" dirty="0" err="1">
                <a:solidFill>
                  <a:srgbClr val="2E75B6"/>
                </a:solidFill>
                <a:latin typeface="Times New Roman" panose="02020603050405020304" pitchFamily="16" charset="0"/>
                <a:cs typeface="Times New Roman" panose="02020603050405020304" pitchFamily="16" charset="0"/>
              </a:rPr>
              <a:t>BeH</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b="1" dirty="0">
                <a:solidFill>
                  <a:srgbClr val="2E75B6"/>
                </a:solidFill>
                <a:latin typeface="Times New Roman" panose="02020603050405020304" pitchFamily="16" charset="0"/>
                <a:cs typeface="Times New Roman" panose="02020603050405020304" pitchFamily="16" charset="0"/>
              </a:rPr>
              <a:t> </a:t>
            </a:r>
            <a:r>
              <a:rPr lang="en-US" altLang="en-US" sz="2400" dirty="0">
                <a:solidFill>
                  <a:srgbClr val="2E75B6"/>
                </a:solidFill>
                <a:latin typeface="Times New Roman" panose="02020603050405020304" pitchFamily="16" charset="0"/>
                <a:cs typeface="Times New Roman" panose="02020603050405020304" pitchFamily="16" charset="0"/>
              </a:rPr>
              <a:t>(</a:t>
            </a:r>
            <a:r>
              <a:rPr lang="en-US" altLang="en-US" sz="2400" b="1" dirty="0" err="1">
                <a:solidFill>
                  <a:srgbClr val="2E75B6"/>
                </a:solidFill>
                <a:latin typeface="Times New Roman" panose="02020603050405020304" pitchFamily="16" charset="0"/>
                <a:cs typeface="Times New Roman" panose="02020603050405020304" pitchFamily="16" charset="0"/>
              </a:rPr>
              <a:t>BeD</a:t>
            </a:r>
            <a:r>
              <a:rPr lang="en-US" altLang="en-US" sz="2400" b="1" baseline="30000" dirty="0">
                <a:solidFill>
                  <a:srgbClr val="0070C0"/>
                </a:solidFill>
                <a:latin typeface="Times New Roman" panose="02020603050405020304" pitchFamily="16" charset="0"/>
                <a:cs typeface="Times New Roman" panose="02020603050405020304" pitchFamily="16" charset="0"/>
              </a:rPr>
              <a:t> +</a:t>
            </a:r>
            <a:r>
              <a:rPr lang="en-US" altLang="en-US" sz="2400" dirty="0">
                <a:solidFill>
                  <a:srgbClr val="2E75B6"/>
                </a:solidFill>
                <a:latin typeface="Times New Roman" panose="02020603050405020304" pitchFamily="16" charset="0"/>
                <a:cs typeface="Times New Roman" panose="02020603050405020304" pitchFamily="16" charset="0"/>
              </a:rPr>
              <a:t>, </a:t>
            </a:r>
            <a:r>
              <a:rPr lang="en-US" altLang="en-US" sz="2400" b="1" dirty="0" err="1">
                <a:solidFill>
                  <a:srgbClr val="2E75B6"/>
                </a:solidFill>
                <a:latin typeface="Times New Roman" panose="02020603050405020304" pitchFamily="16" charset="0"/>
                <a:cs typeface="Times New Roman" panose="02020603050405020304" pitchFamily="16" charset="0"/>
              </a:rPr>
              <a:t>BeT</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dirty="0">
                <a:solidFill>
                  <a:srgbClr val="2E75B6"/>
                </a:solidFill>
                <a:latin typeface="Times New Roman" panose="02020603050405020304" pitchFamily="16" charset="0"/>
                <a:cs typeface="Times New Roman" panose="02020603050405020304" pitchFamily="16" charset="0"/>
              </a:rPr>
              <a:t>) reactive collisions with electrons, illustrating the competition between the VT ,DR, DE above the dissociative </a:t>
            </a:r>
            <a:r>
              <a:rPr lang="en-US" altLang="en-US" sz="2400" dirty="0" smtClean="0">
                <a:solidFill>
                  <a:srgbClr val="2E75B6"/>
                </a:solidFill>
                <a:latin typeface="Times New Roman" panose="02020603050405020304" pitchFamily="16" charset="0"/>
                <a:cs typeface="Times New Roman" panose="02020603050405020304" pitchFamily="16" charset="0"/>
              </a:rPr>
              <a:t>threshold of </a:t>
            </a:r>
            <a:r>
              <a:rPr lang="en-US" altLang="en-US" sz="2400" dirty="0">
                <a:solidFill>
                  <a:srgbClr val="2E75B6"/>
                </a:solidFill>
                <a:latin typeface="Times New Roman" panose="02020603050405020304" pitchFamily="16" charset="0"/>
                <a:cs typeface="Times New Roman" panose="02020603050405020304" pitchFamily="16" charset="0"/>
              </a:rPr>
              <a:t>the ion will be highlighted.</a:t>
            </a:r>
            <a:endParaRPr lang="en-US" altLang="en-US" sz="2400" dirty="0">
              <a:solidFill>
                <a:srgbClr val="2E75B6"/>
              </a:solidFill>
              <a:latin typeface="Times New Roman" panose="02020603050405020304" pitchFamily="16" charset="0"/>
              <a:cs typeface="Times New Roman" panose="02020603050405020304" pitchFamily="16" charset="0"/>
            </a:endParaRPr>
          </a:p>
          <a:p>
            <a:pPr lvl="1" algn="just" defTabSz="457200" fontAlgn="base">
              <a:spcBef>
                <a:spcPct val="0"/>
              </a:spcBef>
              <a:spcAft>
                <a:spcPct val="0"/>
              </a:spcAft>
              <a:buClr>
                <a:srgbClr val="0070C0"/>
              </a:buClr>
              <a:buSzPct val="100000"/>
              <a:buFont typeface="Wingdings" panose="05000000000000000000" pitchFamily="2" charset="2"/>
              <a:buChar char=""/>
            </a:pPr>
            <a:endParaRPr lang="en-US" altLang="en-US" sz="2400" dirty="0">
              <a:solidFill>
                <a:srgbClr val="2E75B6"/>
              </a:solidFill>
              <a:latin typeface="Times New Roman" panose="02020603050405020304" pitchFamily="16" charset="0"/>
              <a:cs typeface="Times New Roman" panose="02020603050405020304" pitchFamily="16" charset="0"/>
            </a:endParaRPr>
          </a:p>
          <a:p>
            <a:pPr lvl="1" algn="just" defTabSz="457200" fontAlgn="base">
              <a:spcBef>
                <a:spcPct val="0"/>
              </a:spcBef>
              <a:spcAft>
                <a:spcPct val="0"/>
              </a:spcAft>
              <a:buClr>
                <a:srgbClr val="0070C0"/>
              </a:buClr>
              <a:buSzPct val="100000"/>
              <a:buFont typeface="Wingdings" panose="05000000000000000000" pitchFamily="2" charset="2"/>
              <a:buChar char=""/>
            </a:pPr>
            <a:endParaRPr lang="en-US" altLang="en-US" sz="2400" dirty="0">
              <a:solidFill>
                <a:srgbClr val="2E75B6"/>
              </a:solidFill>
              <a:latin typeface="Times New Roman" panose="02020603050405020304" pitchFamily="16" charset="0"/>
              <a:cs typeface="Times New Roman" panose="02020603050405020304" pitchFamily="16" charset="0"/>
            </a:endParaRPr>
          </a:p>
          <a:p>
            <a:pPr algn="just" defTabSz="457200" fontAlgn="base">
              <a:spcBef>
                <a:spcPct val="0"/>
              </a:spcBef>
              <a:spcAft>
                <a:spcPct val="0"/>
              </a:spcAft>
              <a:buClr>
                <a:srgbClr val="2E75B6"/>
              </a:buClr>
              <a:buSzPct val="100000"/>
              <a:buFont typeface="Wingdings" panose="05000000000000000000" pitchFamily="2" charset="2"/>
              <a:buChar char=""/>
            </a:pPr>
            <a:endParaRPr lang="en-US" altLang="en-US" sz="2400" dirty="0">
              <a:solidFill>
                <a:srgbClr val="2E75B6"/>
              </a:solidFill>
              <a:latin typeface="Times New Roman" panose="02020603050405020304" pitchFamily="16" charset="0"/>
              <a:cs typeface="Times New Roman" panose="02020603050405020304" pitchFamily="16" charset="0"/>
            </a:endParaRPr>
          </a:p>
          <a:p>
            <a:pPr algn="just" defTabSz="457200" fontAlgn="base">
              <a:spcBef>
                <a:spcPct val="0"/>
              </a:spcBef>
              <a:spcAft>
                <a:spcPct val="0"/>
              </a:spcAft>
              <a:buClr>
                <a:srgbClr val="2E75B6"/>
              </a:buClr>
              <a:buSzPct val="100000"/>
              <a:buFont typeface="Wingdings" panose="05000000000000000000" pitchFamily="2" charset="2"/>
              <a:buChar char=""/>
            </a:pPr>
            <a:endParaRPr lang="en-US" altLang="en-US" sz="2400" dirty="0">
              <a:solidFill>
                <a:srgbClr val="2E75B6"/>
              </a:solidFill>
              <a:latin typeface="Times New Roman" panose="02020603050405020304" pitchFamily="16" charset="0"/>
              <a:cs typeface="Times New Roman" panose="02020603050405020304" pitchFamily="16" charset="0"/>
            </a:endParaRPr>
          </a:p>
          <a:p>
            <a:pPr algn="just" defTabSz="457200" fontAlgn="base">
              <a:spcBef>
                <a:spcPct val="0"/>
              </a:spcBef>
              <a:spcAft>
                <a:spcPct val="0"/>
              </a:spcAft>
              <a:buSzPct val="100000"/>
            </a:pPr>
            <a:endParaRPr lang="en-US" altLang="en-US" sz="2400" b="1" baseline="30000" dirty="0">
              <a:solidFill>
                <a:srgbClr val="0070C0"/>
              </a:solidFill>
              <a:latin typeface="Times New Roman" panose="02020603050405020304" pitchFamily="16" charset="0"/>
              <a:cs typeface="Times New Roman" panose="02020603050405020304" pitchFamily="16" charset="0"/>
            </a:endParaRPr>
          </a:p>
          <a:p>
            <a:pPr algn="just" defTabSz="457200" fontAlgn="base">
              <a:spcBef>
                <a:spcPct val="0"/>
              </a:spcBef>
              <a:spcAft>
                <a:spcPct val="0"/>
              </a:spcAft>
              <a:buSzPct val="100000"/>
            </a:pPr>
            <a:endParaRPr lang="en-US" altLang="en-US" sz="2400" b="1" baseline="30000" dirty="0">
              <a:solidFill>
                <a:srgbClr val="0070C0"/>
              </a:solidFill>
              <a:latin typeface="Times New Roman" panose="02020603050405020304" pitchFamily="16" charset="0"/>
              <a:cs typeface="Times New Roman" panose="02020603050405020304" pitchFamily="16" charset="0"/>
            </a:endParaRPr>
          </a:p>
          <a:p>
            <a:pPr algn="just" defTabSz="457200" fontAlgn="base">
              <a:spcBef>
                <a:spcPct val="0"/>
              </a:spcBef>
              <a:spcAft>
                <a:spcPct val="0"/>
              </a:spcAft>
              <a:buSzPct val="100000"/>
            </a:pPr>
            <a:endParaRPr lang="en-US" altLang="en-US" sz="2400" b="1" dirty="0">
              <a:solidFill>
                <a:srgbClr val="0070C0"/>
              </a:solidFill>
              <a:latin typeface="Times New Roman" panose="02020603050405020304" pitchFamily="16" charset="0"/>
              <a:cs typeface="Times New Roman" panose="02020603050405020304" pitchFamily="16" charset="0"/>
            </a:endParaRPr>
          </a:p>
          <a:p>
            <a:pPr lvl="1" algn="just" defTabSz="457200" fontAlgn="base">
              <a:lnSpc>
                <a:spcPct val="90000"/>
              </a:lnSpc>
              <a:spcBef>
                <a:spcPts val="500"/>
              </a:spcBef>
              <a:spcAft>
                <a:spcPct val="0"/>
              </a:spcAft>
              <a:buSzPct val="100000"/>
            </a:pPr>
            <a:endParaRPr lang="en-US" altLang="en-US" sz="2400" b="1" dirty="0">
              <a:solidFill>
                <a:srgbClr val="0070C0"/>
              </a:solidFill>
              <a:latin typeface="Times New Roman" panose="02020603050405020304" pitchFamily="16" charset="0"/>
              <a:cs typeface="Times New Roman" panose="02020603050405020304" pitchFamily="16" charset="0"/>
            </a:endParaRPr>
          </a:p>
        </p:txBody>
      </p:sp>
      <p:sp>
        <p:nvSpPr>
          <p:cNvPr id="5" name="Text Box 4"/>
          <p:cNvSpPr txBox="1">
            <a:spLocks noChangeArrowheads="1"/>
          </p:cNvSpPr>
          <p:nvPr/>
        </p:nvSpPr>
        <p:spPr bwMode="auto">
          <a:xfrm>
            <a:off x="10067026" y="6356473"/>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sym typeface="+mn-ea"/>
              </a:rPr>
              <a:t>5th IWPBF</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8th September 2025</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Belgrade</a:t>
            </a:r>
            <a:endParaRPr lang="en-US" altLang="en-US" sz="1200" dirty="0" smtClean="0">
              <a:solidFill>
                <a:srgbClr val="FFFFFF"/>
              </a:solidFill>
            </a:endParaRPr>
          </a:p>
          <a:p>
            <a:pPr algn="ctr" defTabSz="457200" fontAlgn="base">
              <a:lnSpc>
                <a:spcPct val="100000"/>
              </a:lnSpc>
              <a:spcBef>
                <a:spcPct val="0"/>
              </a:spcBef>
              <a:spcAft>
                <a:spcPct val="0"/>
              </a:spcAft>
              <a:buClrTx/>
            </a:pP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00386" name="Text Box 1"/>
          <p:cNvSpPr txBox="1">
            <a:spLocks noChangeArrowheads="1"/>
          </p:cNvSpPr>
          <p:nvPr/>
        </p:nvSpPr>
        <p:spPr bwMode="auto">
          <a:xfrm>
            <a:off x="1638300" y="1341439"/>
            <a:ext cx="9029700" cy="475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28600" indent="-227330">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1pPr>
            <a:lvl2pPr marL="457200">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2pPr>
            <a:lvl3pPr>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3pPr>
            <a:lvl4pPr>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4pPr>
            <a:lvl5pPr>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Calibri" panose="020F0502020204030204" pitchFamily="32" charset="0"/>
                <a:ea typeface="Noto Sans CJK SC Regular" charset="0"/>
                <a:cs typeface="Noto Sans CJK SC Regular" charset="0"/>
              </a:defRPr>
            </a:lvl9pPr>
          </a:lstStyle>
          <a:p>
            <a:pPr marL="344170" indent="-342900" algn="just" defTabSz="457200" fontAlgn="base">
              <a:spcBef>
                <a:spcPct val="0"/>
              </a:spcBef>
              <a:spcAft>
                <a:spcPct val="0"/>
              </a:spcAft>
              <a:buClrTx/>
              <a:buFont typeface="Wingdings" panose="05000000000000000000" pitchFamily="2" charset="2"/>
              <a:buChar char="Ø"/>
              <a:defRPr/>
            </a:pPr>
            <a:r>
              <a:rPr lang="en-US" altLang="en-US" sz="2400" b="1" baseline="30000" dirty="0">
                <a:solidFill>
                  <a:srgbClr val="0070C0"/>
                </a:solidFill>
                <a:latin typeface="Times New Roman" panose="02020603050405020304" pitchFamily="16" charset="0"/>
                <a:cs typeface="Times New Roman" panose="02020603050405020304" pitchFamily="16" charset="0"/>
              </a:rPr>
              <a:t>I. F. Schneider, E </a:t>
            </a:r>
            <a:r>
              <a:rPr lang="en-US" altLang="en-US" sz="2400" b="1" baseline="30000" dirty="0" err="1">
                <a:solidFill>
                  <a:srgbClr val="0070C0"/>
                </a:solidFill>
                <a:latin typeface="Times New Roman" panose="02020603050405020304" pitchFamily="16" charset="0"/>
                <a:cs typeface="Times New Roman" panose="02020603050405020304" pitchFamily="16" charset="0"/>
              </a:rPr>
              <a:t>Djuissi</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b="1" dirty="0">
                <a:solidFill>
                  <a:srgbClr val="0070C0"/>
                </a:solidFill>
                <a:latin typeface="Times New Roman" panose="02020603050405020304" pitchFamily="16" charset="0"/>
                <a:cs typeface="Times New Roman" panose="02020603050405020304" pitchFamily="16" charset="0"/>
              </a:rPr>
              <a:t> </a:t>
            </a:r>
            <a:r>
              <a:rPr lang="en-US" altLang="en-US" sz="2400" b="1" baseline="30000" dirty="0">
                <a:solidFill>
                  <a:srgbClr val="0070C0"/>
                </a:solidFill>
                <a:latin typeface="Times New Roman" panose="02020603050405020304" pitchFamily="16" charset="0"/>
                <a:cs typeface="Times New Roman" panose="02020603050405020304" pitchFamily="16" charset="0"/>
              </a:rPr>
              <a:t>J. </a:t>
            </a:r>
            <a:r>
              <a:rPr lang="en-US" altLang="en-US" sz="2400" b="1" baseline="30000" dirty="0" err="1">
                <a:solidFill>
                  <a:srgbClr val="0070C0"/>
                </a:solidFill>
                <a:latin typeface="Times New Roman" panose="02020603050405020304" pitchFamily="16" charset="0"/>
                <a:cs typeface="Times New Roman" panose="02020603050405020304" pitchFamily="16" charset="0"/>
              </a:rPr>
              <a:t>Boffelli</a:t>
            </a:r>
            <a:r>
              <a:rPr lang="en-US" altLang="en-US" sz="2400" b="1" baseline="30000" dirty="0">
                <a:solidFill>
                  <a:srgbClr val="0070C0"/>
                </a:solidFill>
                <a:latin typeface="Times New Roman" panose="02020603050405020304" pitchFamily="16" charset="0"/>
                <a:cs typeface="Times New Roman" panose="02020603050405020304" pitchFamily="16" charset="0"/>
              </a:rPr>
              <a:t>, R. </a:t>
            </a:r>
            <a:r>
              <a:rPr lang="en-US" altLang="en-US" sz="2400" b="1" baseline="30000" dirty="0" err="1">
                <a:solidFill>
                  <a:srgbClr val="0070C0"/>
                </a:solidFill>
                <a:latin typeface="Times New Roman" panose="02020603050405020304" pitchFamily="16" charset="0"/>
                <a:cs typeface="Times New Roman" panose="02020603050405020304" pitchFamily="16" charset="0"/>
              </a:rPr>
              <a:t>Hassaine</a:t>
            </a:r>
            <a:r>
              <a:rPr lang="en-US" altLang="en-US" sz="2400" b="1" dirty="0">
                <a:solidFill>
                  <a:srgbClr val="0070C0"/>
                </a:solidFill>
                <a:latin typeface="Times New Roman" panose="02020603050405020304" pitchFamily="16" charset="0"/>
                <a:cs typeface="Times New Roman" panose="02020603050405020304" pitchFamily="16" charset="0"/>
              </a:rPr>
              <a:t> </a:t>
            </a:r>
            <a:r>
              <a:rPr lang="en-US" altLang="en-US" sz="2400" b="1" baseline="30000" dirty="0">
                <a:solidFill>
                  <a:srgbClr val="0070C0"/>
                </a:solidFill>
                <a:latin typeface="Times New Roman" panose="02020603050405020304" pitchFamily="16" charset="0"/>
                <a:cs typeface="Times New Roman" panose="02020603050405020304" pitchFamily="16" charset="0"/>
              </a:rPr>
              <a:t>(</a:t>
            </a:r>
            <a:r>
              <a:rPr lang="en-US" altLang="en-US" sz="2400" b="1" baseline="30000" dirty="0" err="1">
                <a:solidFill>
                  <a:srgbClr val="0070C0"/>
                </a:solidFill>
                <a:latin typeface="Times New Roman" panose="02020603050405020304" pitchFamily="16" charset="0"/>
                <a:cs typeface="Times New Roman" panose="02020603050405020304" pitchFamily="16" charset="0"/>
              </a:rPr>
              <a:t>Université</a:t>
            </a:r>
            <a:r>
              <a:rPr lang="en-US" altLang="en-US" sz="2400" b="1" baseline="30000" dirty="0">
                <a:solidFill>
                  <a:srgbClr val="0070C0"/>
                </a:solidFill>
                <a:latin typeface="Times New Roman" panose="02020603050405020304" pitchFamily="16" charset="0"/>
                <a:cs typeface="Times New Roman" panose="02020603050405020304" pitchFamily="16" charset="0"/>
              </a:rPr>
              <a:t> Le Havre </a:t>
            </a:r>
            <a:r>
              <a:rPr lang="en-US" altLang="en-US" sz="2400" b="1" baseline="30000" dirty="0" err="1">
                <a:solidFill>
                  <a:srgbClr val="0070C0"/>
                </a:solidFill>
                <a:latin typeface="Times New Roman" panose="02020603050405020304" pitchFamily="16" charset="0"/>
                <a:cs typeface="Times New Roman" panose="02020603050405020304" pitchFamily="16" charset="0"/>
              </a:rPr>
              <a:t>Normandie</a:t>
            </a:r>
            <a:r>
              <a:rPr lang="en-US" altLang="en-US" sz="2400" b="1" baseline="30000" dirty="0">
                <a:solidFill>
                  <a:srgbClr val="0070C0"/>
                </a:solidFill>
                <a:latin typeface="Times New Roman" panose="02020603050405020304" pitchFamily="16" charset="0"/>
                <a:cs typeface="Times New Roman" panose="02020603050405020304" pitchFamily="16" charset="0"/>
              </a:rPr>
              <a:t> )</a:t>
            </a:r>
            <a:endParaRPr lang="en-US" altLang="en-US" sz="2400" b="1" baseline="30000" dirty="0">
              <a:solidFill>
                <a:srgbClr val="0070C0"/>
              </a:solidFill>
              <a:latin typeface="Times New Roman" panose="02020603050405020304" pitchFamily="16" charset="0"/>
              <a:cs typeface="Times New Roman" panose="02020603050405020304" pitchFamily="16" charset="0"/>
            </a:endParaRPr>
          </a:p>
          <a:p>
            <a:pPr marL="1270" indent="0" algn="just" defTabSz="457200" fontAlgn="base">
              <a:spcBef>
                <a:spcPct val="0"/>
              </a:spcBef>
              <a:spcAft>
                <a:spcPct val="0"/>
              </a:spcAft>
              <a:buClrTx/>
              <a:buSzTx/>
              <a:defRPr/>
            </a:pPr>
            <a:endParaRPr lang="en-US" altLang="en-US" sz="2400" b="1"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r>
              <a:rPr lang="en-US" altLang="en-US" sz="2400" baseline="30000" dirty="0">
                <a:solidFill>
                  <a:srgbClr val="0070C0"/>
                </a:solidFill>
                <a:latin typeface="Times New Roman" panose="02020603050405020304" pitchFamily="16" charset="0"/>
                <a:cs typeface="Times New Roman" panose="02020603050405020304" pitchFamily="16" charset="0"/>
              </a:rPr>
              <a:t>Ch. </a:t>
            </a:r>
            <a:r>
              <a:rPr lang="en-US" altLang="en-US" sz="2400" baseline="30000" dirty="0" err="1">
                <a:solidFill>
                  <a:srgbClr val="0070C0"/>
                </a:solidFill>
                <a:latin typeface="Times New Roman" panose="02020603050405020304" pitchFamily="16" charset="0"/>
                <a:cs typeface="Times New Roman" panose="02020603050405020304" pitchFamily="16" charset="0"/>
              </a:rPr>
              <a:t>Jungen</a:t>
            </a:r>
            <a:r>
              <a:rPr lang="en-US" altLang="en-US" sz="2400" baseline="30000" dirty="0">
                <a:solidFill>
                  <a:srgbClr val="0070C0"/>
                </a:solidFill>
                <a:latin typeface="Times New Roman" panose="02020603050405020304" pitchFamily="16" charset="0"/>
                <a:cs typeface="Times New Roman" panose="02020603050405020304" pitchFamily="16" charset="0"/>
              </a:rPr>
              <a:t> (</a:t>
            </a:r>
            <a:r>
              <a:rPr lang="en-US" altLang="en-US" sz="2400" baseline="30000" dirty="0" err="1">
                <a:solidFill>
                  <a:srgbClr val="0070C0"/>
                </a:solidFill>
                <a:latin typeface="Times New Roman" panose="02020603050405020304" pitchFamily="16" charset="0"/>
                <a:cs typeface="Times New Roman" panose="02020603050405020304" pitchFamily="16" charset="0"/>
              </a:rPr>
              <a:t>Université</a:t>
            </a:r>
            <a:r>
              <a:rPr lang="en-US" altLang="en-US" sz="2400" baseline="30000" dirty="0">
                <a:solidFill>
                  <a:srgbClr val="0070C0"/>
                </a:solidFill>
                <a:latin typeface="Times New Roman" panose="02020603050405020304" pitchFamily="16" charset="0"/>
                <a:cs typeface="Times New Roman" panose="02020603050405020304" pitchFamily="16" charset="0"/>
              </a:rPr>
              <a:t> Paris-</a:t>
            </a:r>
            <a:r>
              <a:rPr lang="en-US" altLang="en-US" sz="2400" baseline="30000" dirty="0" err="1">
                <a:solidFill>
                  <a:srgbClr val="0070C0"/>
                </a:solidFill>
                <a:latin typeface="Times New Roman" panose="02020603050405020304" pitchFamily="16" charset="0"/>
                <a:cs typeface="Times New Roman" panose="02020603050405020304" pitchFamily="16" charset="0"/>
              </a:rPr>
              <a:t>Sud</a:t>
            </a:r>
            <a:r>
              <a:rPr lang="en-US" altLang="en-US" sz="2400" baseline="30000" dirty="0">
                <a:solidFill>
                  <a:srgbClr val="0070C0"/>
                </a:solidFill>
                <a:latin typeface="Times New Roman" panose="02020603050405020304" pitchFamily="16" charset="0"/>
                <a:cs typeface="Times New Roman" panose="02020603050405020304" pitchFamily="16" charset="0"/>
              </a:rPr>
              <a:t>, </a:t>
            </a:r>
            <a:r>
              <a:rPr lang="en-US" altLang="en-US" sz="2400" baseline="30000" dirty="0" err="1">
                <a:solidFill>
                  <a:srgbClr val="0070C0"/>
                </a:solidFill>
                <a:latin typeface="Times New Roman" panose="02020603050405020304" pitchFamily="16" charset="0"/>
                <a:cs typeface="Times New Roman" panose="02020603050405020304" pitchFamily="16" charset="0"/>
              </a:rPr>
              <a:t>Orsay</a:t>
            </a:r>
            <a:r>
              <a:rPr lang="en-US" altLang="en-US" sz="2400" baseline="30000" dirty="0">
                <a:solidFill>
                  <a:srgbClr val="0070C0"/>
                </a:solidFill>
                <a:latin typeface="Times New Roman" panose="02020603050405020304" pitchFamily="16" charset="0"/>
                <a:cs typeface="Times New Roman" panose="02020603050405020304" pitchFamily="16" charset="0"/>
              </a:rPr>
              <a:t>)</a:t>
            </a: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r>
              <a:rPr lang="en-US" altLang="en-US" sz="2400" baseline="30000" dirty="0">
                <a:solidFill>
                  <a:srgbClr val="0070C0"/>
                </a:solidFill>
                <a:latin typeface="Times New Roman" panose="02020603050405020304" pitchFamily="16" charset="0"/>
                <a:cs typeface="Times New Roman" panose="02020603050405020304" pitchFamily="16" charset="0"/>
              </a:rPr>
              <a:t>J. </a:t>
            </a:r>
            <a:r>
              <a:rPr lang="en-US" altLang="en-US" sz="2400" baseline="30000" dirty="0" err="1">
                <a:solidFill>
                  <a:srgbClr val="0070C0"/>
                </a:solidFill>
                <a:latin typeface="Times New Roman" panose="02020603050405020304" pitchFamily="16" charset="0"/>
                <a:cs typeface="Times New Roman" panose="02020603050405020304" pitchFamily="16" charset="0"/>
              </a:rPr>
              <a:t>Zs</a:t>
            </a:r>
            <a:r>
              <a:rPr lang="en-US" altLang="en-US" sz="2400" baseline="30000" dirty="0">
                <a:solidFill>
                  <a:srgbClr val="0070C0"/>
                </a:solidFill>
                <a:latin typeface="Times New Roman" panose="02020603050405020304" pitchFamily="16" charset="0"/>
                <a:cs typeface="Times New Roman" panose="02020603050405020304" pitchFamily="16" charset="0"/>
              </a:rPr>
              <a:t>. </a:t>
            </a:r>
            <a:r>
              <a:rPr lang="en-US" altLang="en-US" sz="2400" baseline="30000" dirty="0" err="1">
                <a:solidFill>
                  <a:srgbClr val="0070C0"/>
                </a:solidFill>
                <a:latin typeface="Times New Roman" panose="02020603050405020304" pitchFamily="16" charset="0"/>
                <a:cs typeface="Times New Roman" panose="02020603050405020304" pitchFamily="16" charset="0"/>
              </a:rPr>
              <a:t>Mezei</a:t>
            </a:r>
            <a:r>
              <a:rPr lang="en-US" altLang="en-US" sz="2400" baseline="30000" dirty="0">
                <a:solidFill>
                  <a:srgbClr val="0070C0"/>
                </a:solidFill>
                <a:latin typeface="Times New Roman" panose="02020603050405020304" pitchFamily="16" charset="0"/>
                <a:cs typeface="Times New Roman" panose="02020603050405020304" pitchFamily="16" charset="0"/>
              </a:rPr>
              <a:t> (Inst. of Nuclear Research Hungarian Acad. Sciences )</a:t>
            </a: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r>
              <a:rPr lang="en-US" altLang="en-US" sz="2400" baseline="30000" dirty="0">
                <a:solidFill>
                  <a:srgbClr val="0070C0"/>
                </a:solidFill>
                <a:latin typeface="Times New Roman" panose="02020603050405020304" pitchFamily="16" charset="0"/>
                <a:cs typeface="Times New Roman" panose="02020603050405020304" pitchFamily="16" charset="0"/>
              </a:rPr>
              <a:t>F. </a:t>
            </a:r>
            <a:r>
              <a:rPr lang="en-US" altLang="en-US" sz="2400" baseline="30000" dirty="0" err="1">
                <a:solidFill>
                  <a:srgbClr val="0070C0"/>
                </a:solidFill>
                <a:latin typeface="Times New Roman" panose="02020603050405020304" pitchFamily="16" charset="0"/>
                <a:cs typeface="Times New Roman" panose="02020603050405020304" pitchFamily="16" charset="0"/>
              </a:rPr>
              <a:t>Argoubi</a:t>
            </a:r>
            <a:r>
              <a:rPr lang="en-US" altLang="en-US" sz="2400" baseline="30000" dirty="0">
                <a:solidFill>
                  <a:srgbClr val="0070C0"/>
                </a:solidFill>
                <a:latin typeface="Times New Roman" panose="02020603050405020304" pitchFamily="16" charset="0"/>
                <a:cs typeface="Times New Roman" panose="02020603050405020304" pitchFamily="16" charset="0"/>
              </a:rPr>
              <a:t>, </a:t>
            </a:r>
            <a:r>
              <a:rPr lang="en-US" altLang="en-US" sz="2400" baseline="30000" dirty="0" err="1">
                <a:solidFill>
                  <a:srgbClr val="0070C0"/>
                </a:solidFill>
                <a:latin typeface="Times New Roman" panose="02020603050405020304" pitchFamily="16" charset="0"/>
                <a:cs typeface="Times New Roman" panose="02020603050405020304" pitchFamily="16" charset="0"/>
              </a:rPr>
              <a:t>M.Telmini</a:t>
            </a:r>
            <a:r>
              <a:rPr lang="en-US" altLang="en-US" sz="2400" baseline="30000" dirty="0">
                <a:solidFill>
                  <a:srgbClr val="0070C0"/>
                </a:solidFill>
                <a:latin typeface="Times New Roman" panose="02020603050405020304" pitchFamily="16" charset="0"/>
                <a:cs typeface="Times New Roman" panose="02020603050405020304" pitchFamily="16" charset="0"/>
              </a:rPr>
              <a:t> (Department of Physics , University of Tunis)</a:t>
            </a: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r>
              <a:rPr lang="en-US" altLang="en-US" sz="2400" baseline="30000" dirty="0">
                <a:solidFill>
                  <a:srgbClr val="0070C0"/>
                </a:solidFill>
                <a:latin typeface="Times New Roman" panose="02020603050405020304" pitchFamily="16" charset="0"/>
                <a:cs typeface="Times New Roman" panose="02020603050405020304" pitchFamily="16" charset="0"/>
              </a:rPr>
              <a:t>O. </a:t>
            </a:r>
            <a:r>
              <a:rPr lang="en-US" altLang="en-US" sz="2400" baseline="30000" dirty="0" err="1">
                <a:solidFill>
                  <a:srgbClr val="0070C0"/>
                </a:solidFill>
                <a:latin typeface="Times New Roman" panose="02020603050405020304" pitchFamily="16" charset="0"/>
                <a:cs typeface="Times New Roman" panose="02020603050405020304" pitchFamily="16" charset="0"/>
              </a:rPr>
              <a:t>Motapon</a:t>
            </a:r>
            <a:r>
              <a:rPr lang="en-US" altLang="en-US" sz="2400" baseline="30000" dirty="0">
                <a:solidFill>
                  <a:srgbClr val="0070C0"/>
                </a:solidFill>
                <a:latin typeface="Times New Roman" panose="02020603050405020304" pitchFamily="16" charset="0"/>
                <a:cs typeface="Times New Roman" panose="02020603050405020304" pitchFamily="16" charset="0"/>
              </a:rPr>
              <a:t>, M. Epee (University of Douala)</a:t>
            </a: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1270" indent="0" algn="just" defTabSz="457200" fontAlgn="base">
              <a:spcBef>
                <a:spcPct val="0"/>
              </a:spcBef>
              <a:spcAft>
                <a:spcPct val="0"/>
              </a:spcAft>
              <a:buClrTx/>
              <a:defRPr/>
            </a:pP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r>
              <a:rPr lang="en-US" altLang="en-US" sz="2400" baseline="30000" dirty="0">
                <a:solidFill>
                  <a:srgbClr val="0070C0"/>
                </a:solidFill>
                <a:latin typeface="Times New Roman" panose="02020603050405020304" pitchFamily="16" charset="0"/>
                <a:cs typeface="Times New Roman" panose="02020603050405020304" pitchFamily="16" charset="0"/>
              </a:rPr>
              <a:t> K. </a:t>
            </a:r>
            <a:r>
              <a:rPr lang="en-US" altLang="en-US" sz="2400" baseline="30000" dirty="0" err="1">
                <a:solidFill>
                  <a:srgbClr val="0070C0"/>
                </a:solidFill>
                <a:latin typeface="Times New Roman" panose="02020603050405020304" pitchFamily="16" charset="0"/>
                <a:cs typeface="Times New Roman" panose="02020603050405020304" pitchFamily="16" charset="0"/>
              </a:rPr>
              <a:t>Chakrabarti</a:t>
            </a:r>
            <a:r>
              <a:rPr lang="en-US" altLang="en-US" sz="2400" baseline="30000" dirty="0">
                <a:solidFill>
                  <a:srgbClr val="0070C0"/>
                </a:solidFill>
                <a:latin typeface="Times New Roman" panose="02020603050405020304" pitchFamily="16" charset="0"/>
                <a:cs typeface="Times New Roman" panose="02020603050405020304" pitchFamily="16" charset="0"/>
              </a:rPr>
              <a:t> (Scottish Church College, Calcutta)</a:t>
            </a: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1270" indent="0" algn="just" defTabSz="457200" fontAlgn="base">
              <a:spcBef>
                <a:spcPct val="0"/>
              </a:spcBef>
              <a:spcAft>
                <a:spcPct val="0"/>
              </a:spcAft>
              <a:buClrTx/>
              <a:defRPr/>
            </a:pP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r>
              <a:rPr lang="en-US" altLang="en-US" sz="2400" baseline="30000" dirty="0">
                <a:solidFill>
                  <a:srgbClr val="0070C0"/>
                </a:solidFill>
                <a:latin typeface="Times New Roman" panose="02020603050405020304" pitchFamily="16" charset="0"/>
                <a:cs typeface="Times New Roman" panose="02020603050405020304" pitchFamily="16" charset="0"/>
              </a:rPr>
              <a:t>J. Tennyson, D. Little (University College London)</a:t>
            </a: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r>
              <a:rPr lang="en-US" altLang="en-US" sz="2400" baseline="30000" dirty="0">
                <a:solidFill>
                  <a:srgbClr val="0070C0"/>
                </a:solidFill>
                <a:latin typeface="Times New Roman" panose="02020603050405020304" pitchFamily="16" charset="0"/>
                <a:cs typeface="Times New Roman" panose="02020603050405020304" pitchFamily="16" charset="0"/>
              </a:rPr>
              <a:t>V.  </a:t>
            </a:r>
            <a:r>
              <a:rPr lang="en-US" altLang="en-US" sz="2400" baseline="30000" dirty="0" err="1">
                <a:solidFill>
                  <a:srgbClr val="0070C0"/>
                </a:solidFill>
                <a:latin typeface="Times New Roman" panose="02020603050405020304" pitchFamily="16" charset="0"/>
                <a:cs typeface="Times New Roman" panose="02020603050405020304" pitchFamily="16" charset="0"/>
              </a:rPr>
              <a:t>Laporta</a:t>
            </a:r>
            <a:r>
              <a:rPr lang="en-US" altLang="en-US" sz="2400" baseline="30000" dirty="0">
                <a:solidFill>
                  <a:srgbClr val="0070C0"/>
                </a:solidFill>
                <a:latin typeface="Times New Roman" panose="02020603050405020304" pitchFamily="16" charset="0"/>
                <a:cs typeface="Times New Roman" panose="02020603050405020304" pitchFamily="16" charset="0"/>
              </a:rPr>
              <a:t> (Lab </a:t>
            </a:r>
            <a:r>
              <a:rPr lang="en-US" altLang="en-US" sz="2400" baseline="30000" dirty="0" err="1">
                <a:solidFill>
                  <a:srgbClr val="0070C0"/>
                </a:solidFill>
                <a:latin typeface="Times New Roman" panose="02020603050405020304" pitchFamily="16" charset="0"/>
                <a:cs typeface="Times New Roman" panose="02020603050405020304" pitchFamily="16" charset="0"/>
              </a:rPr>
              <a:t>Nanotec</a:t>
            </a:r>
            <a:r>
              <a:rPr lang="en-US" altLang="en-US" sz="2400" baseline="30000" dirty="0">
                <a:solidFill>
                  <a:srgbClr val="0070C0"/>
                </a:solidFill>
                <a:latin typeface="Times New Roman" panose="02020603050405020304" pitchFamily="16" charset="0"/>
                <a:cs typeface="Times New Roman" panose="02020603050405020304" pitchFamily="16" charset="0"/>
              </a:rPr>
              <a:t>, CNR, Bari, Italy)</a:t>
            </a: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r>
              <a:rPr lang="en-US" altLang="en-US" sz="2400" baseline="30000" dirty="0">
                <a:solidFill>
                  <a:srgbClr val="0070C0"/>
                </a:solidFill>
                <a:latin typeface="Times New Roman" panose="02020603050405020304" pitchFamily="16" charset="0"/>
                <a:cs typeface="Times New Roman" panose="02020603050405020304" pitchFamily="16" charset="0"/>
              </a:rPr>
              <a:t>S. </a:t>
            </a:r>
            <a:r>
              <a:rPr lang="en-US" altLang="en-US" sz="2400" baseline="30000" dirty="0" err="1">
                <a:solidFill>
                  <a:srgbClr val="0070C0"/>
                </a:solidFill>
                <a:latin typeface="Times New Roman" panose="02020603050405020304" pitchFamily="16" charset="0"/>
                <a:cs typeface="Times New Roman" panose="02020603050405020304" pitchFamily="16" charset="0"/>
              </a:rPr>
              <a:t>Niyonzima</a:t>
            </a:r>
            <a:r>
              <a:rPr lang="en-US" altLang="en-US" sz="2400" baseline="30000" dirty="0">
                <a:solidFill>
                  <a:srgbClr val="0070C0"/>
                </a:solidFill>
                <a:latin typeface="Times New Roman" panose="02020603050405020304" pitchFamily="16" charset="0"/>
                <a:cs typeface="Times New Roman" panose="02020603050405020304" pitchFamily="16" charset="0"/>
              </a:rPr>
              <a:t> (</a:t>
            </a:r>
            <a:r>
              <a:rPr lang="en-US" altLang="en-US" sz="2400" baseline="30000" dirty="0" err="1">
                <a:solidFill>
                  <a:srgbClr val="0070C0"/>
                </a:solidFill>
                <a:latin typeface="Times New Roman" panose="02020603050405020304" pitchFamily="16" charset="0"/>
                <a:cs typeface="Times New Roman" panose="02020603050405020304" pitchFamily="16" charset="0"/>
              </a:rPr>
              <a:t>Dépt</a:t>
            </a:r>
            <a:r>
              <a:rPr lang="en-US" altLang="en-US" sz="2400" baseline="30000" dirty="0">
                <a:solidFill>
                  <a:srgbClr val="0070C0"/>
                </a:solidFill>
                <a:latin typeface="Times New Roman" panose="02020603050405020304" pitchFamily="16" charset="0"/>
                <a:cs typeface="Times New Roman" panose="02020603050405020304" pitchFamily="16" charset="0"/>
              </a:rPr>
              <a:t> de Physique, </a:t>
            </a:r>
            <a:r>
              <a:rPr lang="en-US" altLang="en-US" sz="2400" baseline="30000" dirty="0" err="1">
                <a:solidFill>
                  <a:srgbClr val="0070C0"/>
                </a:solidFill>
                <a:latin typeface="Times New Roman" panose="02020603050405020304" pitchFamily="16" charset="0"/>
                <a:cs typeface="Times New Roman" panose="02020603050405020304" pitchFamily="16" charset="0"/>
              </a:rPr>
              <a:t>Université</a:t>
            </a:r>
            <a:r>
              <a:rPr lang="en-US" altLang="en-US" sz="2400" baseline="30000" dirty="0">
                <a:solidFill>
                  <a:srgbClr val="0070C0"/>
                </a:solidFill>
                <a:latin typeface="Times New Roman" panose="02020603050405020304" pitchFamily="16" charset="0"/>
                <a:cs typeface="Times New Roman" panose="02020603050405020304" pitchFamily="16" charset="0"/>
              </a:rPr>
              <a:t> du Burundi)</a:t>
            </a: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endParaRPr lang="en-US" altLang="en-US" sz="2400" baseline="30000" dirty="0">
              <a:solidFill>
                <a:srgbClr val="0070C0"/>
              </a:solidFill>
              <a:latin typeface="Times New Roman" panose="02020603050405020304" pitchFamily="16" charset="0"/>
              <a:cs typeface="Times New Roman" panose="02020603050405020304" pitchFamily="16" charset="0"/>
            </a:endParaRPr>
          </a:p>
          <a:p>
            <a:pPr marL="344170" indent="-342900" algn="just" defTabSz="457200" fontAlgn="base">
              <a:spcBef>
                <a:spcPct val="0"/>
              </a:spcBef>
              <a:spcAft>
                <a:spcPct val="0"/>
              </a:spcAft>
              <a:buClrTx/>
              <a:buFont typeface="Wingdings" panose="05000000000000000000" pitchFamily="2" charset="2"/>
              <a:buChar char="Ø"/>
              <a:defRPr/>
            </a:pPr>
            <a:endParaRPr lang="en-US" altLang="en-US" sz="2400" baseline="30000" dirty="0">
              <a:solidFill>
                <a:srgbClr val="0070C0"/>
              </a:solidFill>
              <a:latin typeface="Times New Roman" panose="02020603050405020304" pitchFamily="16" charset="0"/>
              <a:cs typeface="Times New Roman" panose="02020603050405020304" pitchFamily="16" charset="0"/>
            </a:endParaRPr>
          </a:p>
        </p:txBody>
      </p:sp>
      <p:sp>
        <p:nvSpPr>
          <p:cNvPr id="288771" name="Text Box 2"/>
          <p:cNvSpPr txBox="1">
            <a:spLocks noChangeArrowheads="1"/>
          </p:cNvSpPr>
          <p:nvPr/>
        </p:nvSpPr>
        <p:spPr bwMode="auto">
          <a:xfrm>
            <a:off x="2782888" y="-73025"/>
            <a:ext cx="6043612" cy="157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fr-FR" altLang="en-US" sz="4800" b="1">
                <a:solidFill>
                  <a:srgbClr val="5B9BD5"/>
                </a:solidFill>
                <a:latin typeface="Times New Roman" panose="02020603050405020304" pitchFamily="16" charset="0"/>
                <a:ea typeface="MS PGothic" panose="020B0600070205080204" pitchFamily="34" charset="-128"/>
              </a:rPr>
              <a:t>Collaborators</a:t>
            </a:r>
            <a:endParaRPr lang="fr-FR" altLang="en-US" sz="4800" b="1">
              <a:solidFill>
                <a:srgbClr val="5B9BD5"/>
              </a:solidFill>
              <a:latin typeface="Times New Roman" panose="02020603050405020304" pitchFamily="16" charset="0"/>
              <a:ea typeface="MS PGothic" panose="020B0600070205080204" pitchFamily="34" charset="-128"/>
            </a:endParaRPr>
          </a:p>
          <a:p>
            <a:pPr algn="ctr" defTabSz="457200" fontAlgn="base">
              <a:lnSpc>
                <a:spcPct val="100000"/>
              </a:lnSpc>
              <a:spcBef>
                <a:spcPct val="0"/>
              </a:spcBef>
              <a:spcAft>
                <a:spcPct val="0"/>
              </a:spcAft>
              <a:buClrTx/>
            </a:pPr>
            <a:endParaRPr lang="fr-FR" altLang="en-US" sz="4800" b="1">
              <a:solidFill>
                <a:srgbClr val="5B9BD5"/>
              </a:solidFill>
              <a:latin typeface="Times New Roman" panose="02020603050405020304" pitchFamily="16" charset="0"/>
              <a:ea typeface="MS PGothic" panose="020B0600070205080204" pitchFamily="34" charset="-128"/>
            </a:endParaRPr>
          </a:p>
        </p:txBody>
      </p:sp>
      <p:sp>
        <p:nvSpPr>
          <p:cNvPr id="288772" name="Rectangle 3"/>
          <p:cNvSpPr>
            <a:spLocks noChangeArrowheads="1"/>
          </p:cNvSpPr>
          <p:nvPr/>
        </p:nvSpPr>
        <p:spPr bwMode="auto">
          <a:xfrm>
            <a:off x="1668463"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pPr>
            <a:endParaRPr lang="en-US" altLang="en-US">
              <a:solidFill>
                <a:srgbClr val="FFFFFF"/>
              </a:solidFill>
            </a:endParaRPr>
          </a:p>
        </p:txBody>
      </p:sp>
      <p:sp>
        <p:nvSpPr>
          <p:cNvPr id="6" name="Text Box 4"/>
          <p:cNvSpPr txBox="1">
            <a:spLocks noChangeArrowheads="1"/>
          </p:cNvSpPr>
          <p:nvPr/>
        </p:nvSpPr>
        <p:spPr bwMode="auto">
          <a:xfrm>
            <a:off x="10067026" y="6356473"/>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rPr>
              <a:t>2025/04/11</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rPr>
              <a:t>PROBONO WG Meeting, Prague</a:t>
            </a: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2198688" y="4864100"/>
            <a:ext cx="676275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fr-FR" altLang="en-US" sz="4800" b="1">
                <a:solidFill>
                  <a:srgbClr val="5B9BD5"/>
                </a:solidFill>
                <a:latin typeface="Times New Roman" panose="02020603050405020304" pitchFamily="16" charset="0"/>
                <a:ea typeface="MS PGothic" panose="020B0600070205080204" pitchFamily="34" charset="-128"/>
              </a:rPr>
              <a:t>Thank you for  your attention !</a:t>
            </a:r>
            <a:endParaRPr lang="fr-FR" altLang="en-US" sz="4800" b="1">
              <a:solidFill>
                <a:srgbClr val="5B9BD5"/>
              </a:solidFill>
              <a:latin typeface="Times New Roman" panose="02020603050405020304" pitchFamily="16" charset="0"/>
              <a:ea typeface="MS PGothic" panose="020B0600070205080204" pitchFamily="34" charset="-128"/>
            </a:endParaRPr>
          </a:p>
        </p:txBody>
      </p:sp>
      <p:sp>
        <p:nvSpPr>
          <p:cNvPr id="290819" name="Rectangle 3"/>
          <p:cNvSpPr>
            <a:spLocks noChangeArrowheads="1"/>
          </p:cNvSpPr>
          <p:nvPr/>
        </p:nvSpPr>
        <p:spPr bwMode="auto">
          <a:xfrm>
            <a:off x="1668463"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pPr>
            <a:endParaRPr lang="en-US" altLang="en-US">
              <a:solidFill>
                <a:srgbClr val="FFFFFF"/>
              </a:solidFill>
            </a:endParaRPr>
          </a:p>
        </p:txBody>
      </p:sp>
      <p:pic>
        <p:nvPicPr>
          <p:cNvPr id="290821"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9" y="1412875"/>
            <a:ext cx="6091237"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0067026" y="6356473"/>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rPr>
              <a:t>2025/04/11</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rPr>
              <a:t>PROBONO WG Meeting, Prague</a:t>
            </a: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0690" name="Object 2"/>
          <p:cNvGraphicFramePr>
            <a:graphicFrameLocks noChangeAspect="1"/>
          </p:cNvGraphicFramePr>
          <p:nvPr/>
        </p:nvGraphicFramePr>
        <p:xfrm>
          <a:off x="1797050" y="3357564"/>
          <a:ext cx="3995738" cy="3024187"/>
        </p:xfrm>
        <a:graphic>
          <a:graphicData uri="http://schemas.openxmlformats.org/presentationml/2006/ole">
            <mc:AlternateContent xmlns:mc="http://schemas.openxmlformats.org/markup-compatibility/2006">
              <mc:Choice xmlns:v="urn:schemas-microsoft-com:vml" Requires="v">
                <p:oleObj spid="_x0000_s1056" name="Image" r:id="rId1" imgW="2755900" imgH="2179320" progId="Word.Picture.8">
                  <p:embed/>
                </p:oleObj>
              </mc:Choice>
              <mc:Fallback>
                <p:oleObj name="Image" r:id="rId1" imgW="2755900" imgH="2179320" progId="Word.Picture.8">
                  <p:embed/>
                  <p:pic>
                    <p:nvPicPr>
                      <p:cNvPr id="0" name="Picture 10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0" y="3357564"/>
                        <a:ext cx="3995738" cy="3024187"/>
                      </a:xfrm>
                      <a:prstGeom prst="rect">
                        <a:avLst/>
                      </a:prstGeom>
                      <a:solidFill>
                        <a:srgbClr val="FFFFFF"/>
                      </a:solidFill>
                      <a:ln w="9525">
                        <a:solidFill>
                          <a:schemeClr val="bg1"/>
                        </a:solidFill>
                        <a:miter lim="800000"/>
                        <a:headEnd/>
                        <a:tailEnd/>
                      </a:ln>
                    </p:spPr>
                  </p:pic>
                </p:oleObj>
              </mc:Fallback>
            </mc:AlternateContent>
          </a:graphicData>
        </a:graphic>
      </p:graphicFrame>
      <p:sp>
        <p:nvSpPr>
          <p:cNvPr id="24" name="ZoneTexte 23"/>
          <p:cNvSpPr txBox="1"/>
          <p:nvPr/>
        </p:nvSpPr>
        <p:spPr>
          <a:xfrm>
            <a:off x="8616950" y="2682875"/>
            <a:ext cx="184150" cy="369888"/>
          </a:xfrm>
          <a:prstGeom prst="rect">
            <a:avLst/>
          </a:prstGeom>
          <a:noFill/>
        </p:spPr>
        <p:txBody>
          <a:bodyPr wrap="none">
            <a:spAutoFit/>
          </a:bodyPr>
          <a:lstStyle/>
          <a:p>
            <a:pPr fontAlgn="base">
              <a:spcBef>
                <a:spcPct val="0"/>
              </a:spcBef>
              <a:spcAft>
                <a:spcPct val="0"/>
              </a:spcAft>
              <a:defRPr/>
            </a:pPr>
            <a:endParaRPr lang="fr-FR" dirty="0">
              <a:solidFill>
                <a:srgbClr val="000000"/>
              </a:solidFill>
              <a:latin typeface="Arial" panose="020B0604020202020204" pitchFamily="34" charset="0"/>
              <a:cs typeface="Arial" panose="020B0604020202020204" pitchFamily="34" charset="0"/>
            </a:endParaRPr>
          </a:p>
        </p:txBody>
      </p:sp>
      <p:sp>
        <p:nvSpPr>
          <p:cNvPr id="25" name="Forme 13"/>
          <p:cNvSpPr/>
          <p:nvPr/>
        </p:nvSpPr>
        <p:spPr bwMode="auto">
          <a:xfrm>
            <a:off x="1883532" y="769735"/>
            <a:ext cx="8424936" cy="1224136"/>
          </a:xfrm>
          <a:prstGeom prst="rect">
            <a:avLst/>
          </a:prstGeom>
          <a:solidFill>
            <a:schemeClr val="tx1"/>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342900" indent="-342900" algn="ctr" fontAlgn="base">
              <a:lnSpc>
                <a:spcPct val="90000"/>
              </a:lnSpc>
              <a:spcBef>
                <a:spcPct val="20000"/>
              </a:spcBef>
              <a:spcAft>
                <a:spcPct val="0"/>
              </a:spcAft>
              <a:defRPr/>
            </a:pPr>
            <a:r>
              <a:rPr lang="fr-FR" sz="3200" dirty="0" err="1">
                <a:solidFill>
                  <a:srgbClr val="FF0000"/>
                </a:solidFill>
                <a:latin typeface="Arial" panose="020B0604020202020204" pitchFamily="34" charset="0"/>
                <a:cs typeface="Arial" panose="020B0604020202020204" pitchFamily="34" charset="0"/>
              </a:rPr>
              <a:t>M</a:t>
            </a:r>
            <a:r>
              <a:rPr lang="fr-FR" sz="3200" dirty="0" err="1">
                <a:solidFill>
                  <a:srgbClr val="00B0F0"/>
                </a:solidFill>
                <a:latin typeface="Arial" panose="020B0604020202020204" pitchFamily="34" charset="0"/>
                <a:cs typeface="Arial" panose="020B0604020202020204" pitchFamily="34" charset="0"/>
              </a:rPr>
              <a:t>ultichannel</a:t>
            </a:r>
            <a:r>
              <a:rPr lang="fr-FR" sz="3200" dirty="0">
                <a:solidFill>
                  <a:srgbClr val="00B0F0"/>
                </a:solidFill>
                <a:latin typeface="Arial" panose="020B0604020202020204" pitchFamily="34" charset="0"/>
                <a:cs typeface="Arial" panose="020B0604020202020204" pitchFamily="34" charset="0"/>
              </a:rPr>
              <a:t> </a:t>
            </a:r>
            <a:r>
              <a:rPr lang="fr-FR" sz="3200" dirty="0">
                <a:solidFill>
                  <a:srgbClr val="FF0000"/>
                </a:solidFill>
                <a:latin typeface="Arial" panose="020B0604020202020204" pitchFamily="34" charset="0"/>
                <a:cs typeface="Arial" panose="020B0604020202020204" pitchFamily="34" charset="0"/>
              </a:rPr>
              <a:t>Q</a:t>
            </a:r>
            <a:r>
              <a:rPr lang="fr-FR" sz="3200" dirty="0">
                <a:solidFill>
                  <a:srgbClr val="00B0F0"/>
                </a:solidFill>
                <a:latin typeface="Arial" panose="020B0604020202020204" pitchFamily="34" charset="0"/>
                <a:cs typeface="Arial" panose="020B0604020202020204" pitchFamily="34" charset="0"/>
              </a:rPr>
              <a:t>uantum </a:t>
            </a:r>
            <a:r>
              <a:rPr lang="fr-FR" sz="3200" dirty="0" err="1">
                <a:solidFill>
                  <a:srgbClr val="FF0000"/>
                </a:solidFill>
                <a:latin typeface="Arial" panose="020B0604020202020204" pitchFamily="34" charset="0"/>
                <a:cs typeface="Arial" panose="020B0604020202020204" pitchFamily="34" charset="0"/>
              </a:rPr>
              <a:t>D</a:t>
            </a:r>
            <a:r>
              <a:rPr lang="fr-FR" sz="3200" dirty="0" err="1">
                <a:solidFill>
                  <a:srgbClr val="00B0F0"/>
                </a:solidFill>
                <a:latin typeface="Arial" panose="020B0604020202020204" pitchFamily="34" charset="0"/>
                <a:cs typeface="Arial" panose="020B0604020202020204" pitchFamily="34" charset="0"/>
              </a:rPr>
              <a:t>efect</a:t>
            </a:r>
            <a:r>
              <a:rPr lang="fr-FR" sz="3200" dirty="0">
                <a:solidFill>
                  <a:srgbClr val="00B0F0"/>
                </a:solidFill>
                <a:latin typeface="Arial" panose="020B0604020202020204" pitchFamily="34" charset="0"/>
                <a:cs typeface="Arial" panose="020B0604020202020204" pitchFamily="34" charset="0"/>
              </a:rPr>
              <a:t> </a:t>
            </a:r>
            <a:r>
              <a:rPr lang="fr-FR" sz="3200" dirty="0" err="1">
                <a:solidFill>
                  <a:srgbClr val="FF0000"/>
                </a:solidFill>
                <a:latin typeface="Arial" panose="020B0604020202020204" pitchFamily="34" charset="0"/>
                <a:cs typeface="Arial" panose="020B0604020202020204" pitchFamily="34" charset="0"/>
              </a:rPr>
              <a:t>T</a:t>
            </a:r>
            <a:r>
              <a:rPr lang="fr-FR" sz="3200" dirty="0" err="1">
                <a:solidFill>
                  <a:srgbClr val="00B0F0"/>
                </a:solidFill>
                <a:latin typeface="Arial" panose="020B0604020202020204" pitchFamily="34" charset="0"/>
                <a:cs typeface="Arial" panose="020B0604020202020204" pitchFamily="34" charset="0"/>
              </a:rPr>
              <a:t>heory</a:t>
            </a:r>
            <a:endParaRPr lang="fr-FR" sz="3200" dirty="0">
              <a:solidFill>
                <a:srgbClr val="00B0F0"/>
              </a:solidFill>
              <a:latin typeface="Arial" panose="020B0604020202020204" pitchFamily="34" charset="0"/>
              <a:cs typeface="Arial" panose="020B0604020202020204" pitchFamily="34" charset="0"/>
            </a:endParaRPr>
          </a:p>
          <a:p>
            <a:pPr marL="342900" indent="-342900" algn="ctr" fontAlgn="base">
              <a:lnSpc>
                <a:spcPct val="90000"/>
              </a:lnSpc>
              <a:spcBef>
                <a:spcPct val="20000"/>
              </a:spcBef>
              <a:spcAft>
                <a:spcPct val="0"/>
              </a:spcAft>
              <a:defRPr/>
            </a:pPr>
            <a:r>
              <a:rPr lang="fr-FR" sz="2000" dirty="0">
                <a:solidFill>
                  <a:srgbClr val="00B0F0"/>
                </a:solidFill>
                <a:latin typeface="Arial" panose="020B0604020202020204" pitchFamily="34" charset="0"/>
                <a:cs typeface="Arial" panose="020B0604020202020204" pitchFamily="34" charset="0"/>
              </a:rPr>
              <a:t>Seaton (1958-1983), Fano, </a:t>
            </a:r>
            <a:r>
              <a:rPr lang="fr-FR" sz="2000" dirty="0" err="1">
                <a:solidFill>
                  <a:srgbClr val="00B0F0"/>
                </a:solidFill>
                <a:latin typeface="Arial" panose="020B0604020202020204" pitchFamily="34" charset="0"/>
                <a:cs typeface="Arial" panose="020B0604020202020204" pitchFamily="34" charset="0"/>
              </a:rPr>
              <a:t>Jungen</a:t>
            </a:r>
            <a:r>
              <a:rPr lang="fr-FR" sz="2000" dirty="0">
                <a:solidFill>
                  <a:srgbClr val="00B0F0"/>
                </a:solidFill>
                <a:latin typeface="Arial" panose="020B0604020202020204" pitchFamily="34" charset="0"/>
                <a:cs typeface="Arial" panose="020B0604020202020204" pitchFamily="34" charset="0"/>
              </a:rPr>
              <a:t>, Greene, Giusti -</a:t>
            </a:r>
            <a:r>
              <a:rPr lang="fr-FR" sz="2000" dirty="0" err="1">
                <a:solidFill>
                  <a:srgbClr val="00B0F0"/>
                </a:solidFill>
                <a:latin typeface="Arial" panose="020B0604020202020204" pitchFamily="34" charset="0"/>
                <a:cs typeface="Arial" panose="020B0604020202020204" pitchFamily="34" charset="0"/>
              </a:rPr>
              <a:t>Suzor</a:t>
            </a:r>
            <a:r>
              <a:rPr lang="fr-FR" sz="2000" dirty="0">
                <a:solidFill>
                  <a:srgbClr val="00B0F0"/>
                </a:solidFill>
                <a:latin typeface="Arial" panose="020B0604020202020204" pitchFamily="34" charset="0"/>
                <a:cs typeface="Arial" panose="020B0604020202020204" pitchFamily="34" charset="0"/>
              </a:rPr>
              <a:t>  (1970-…),…</a:t>
            </a:r>
            <a:r>
              <a:rPr lang="fr-FR" sz="3200" dirty="0">
                <a:solidFill>
                  <a:srgbClr val="00B0F0"/>
                </a:solidFill>
                <a:latin typeface="Arial" panose="020B0604020202020204" pitchFamily="34" charset="0"/>
                <a:cs typeface="Arial" panose="020B0604020202020204" pitchFamily="34" charset="0"/>
              </a:rPr>
              <a:t>  </a:t>
            </a:r>
            <a:endParaRPr lang="fr-FR" sz="3200" dirty="0">
              <a:solidFill>
                <a:srgbClr val="268EA8"/>
              </a:solidFill>
              <a:latin typeface="Arial" panose="020B0604020202020204" pitchFamily="34" charset="0"/>
              <a:cs typeface="Arial" panose="020B0604020202020204" pitchFamily="34" charset="0"/>
            </a:endParaRPr>
          </a:p>
        </p:txBody>
      </p:sp>
      <p:sp>
        <p:nvSpPr>
          <p:cNvPr id="26" name="Rectangle 25"/>
          <p:cNvSpPr/>
          <p:nvPr/>
        </p:nvSpPr>
        <p:spPr bwMode="auto">
          <a:xfrm>
            <a:off x="5448301" y="2911476"/>
            <a:ext cx="1008063" cy="504825"/>
          </a:xfrm>
          <a:prstGeom prst="rect">
            <a:avLst/>
          </a:prstGeom>
          <a:solidFill>
            <a:schemeClr val="bg1"/>
          </a:solidFill>
          <a:ln w="19050" cap="flat" cmpd="sng" algn="ctr">
            <a:solidFill>
              <a:schemeClr val="bg1"/>
            </a:solidFill>
            <a:prstDash val="solid"/>
            <a:round/>
            <a:headEnd type="none" w="med" len="med"/>
            <a:tailEnd type="triangle" w="med" len="med"/>
          </a:ln>
          <a:effectLst/>
        </p:spPr>
        <p:txBody>
          <a:bodyPr/>
          <a:lstStyle/>
          <a:p>
            <a:pPr fontAlgn="base">
              <a:spcBef>
                <a:spcPct val="0"/>
              </a:spcBef>
              <a:spcAft>
                <a:spcPct val="0"/>
              </a:spcAft>
              <a:defRPr/>
            </a:pPr>
            <a:endParaRPr lang="fr-FR">
              <a:solidFill>
                <a:srgbClr val="000000"/>
              </a:solidFill>
              <a:latin typeface="Arial" panose="020B0604020202020204" pitchFamily="34" charset="0"/>
              <a:cs typeface="Arial" panose="020B0604020202020204" pitchFamily="34" charset="0"/>
            </a:endParaRPr>
          </a:p>
        </p:txBody>
      </p:sp>
      <p:sp>
        <p:nvSpPr>
          <p:cNvPr id="28" name="Rectangle 27"/>
          <p:cNvSpPr/>
          <p:nvPr/>
        </p:nvSpPr>
        <p:spPr bwMode="auto">
          <a:xfrm>
            <a:off x="9336088" y="2924176"/>
            <a:ext cx="1008062" cy="504825"/>
          </a:xfrm>
          <a:prstGeom prst="rect">
            <a:avLst/>
          </a:prstGeom>
          <a:solidFill>
            <a:schemeClr val="bg1"/>
          </a:solidFill>
          <a:ln w="19050" cap="flat" cmpd="sng" algn="ctr">
            <a:solidFill>
              <a:schemeClr val="bg1"/>
            </a:solidFill>
            <a:prstDash val="solid"/>
            <a:round/>
            <a:headEnd type="none" w="med" len="med"/>
            <a:tailEnd type="triangle" w="med" len="med"/>
          </a:ln>
          <a:effectLst/>
        </p:spPr>
        <p:txBody>
          <a:bodyPr/>
          <a:lstStyle/>
          <a:p>
            <a:pPr fontAlgn="base">
              <a:spcBef>
                <a:spcPct val="0"/>
              </a:spcBef>
              <a:spcAft>
                <a:spcPct val="0"/>
              </a:spcAft>
              <a:defRPr/>
            </a:pPr>
            <a:endParaRPr lang="fr-FR">
              <a:solidFill>
                <a:srgbClr val="000000"/>
              </a:solidFill>
              <a:latin typeface="Arial" panose="020B0604020202020204" pitchFamily="34" charset="0"/>
              <a:cs typeface="Arial" panose="020B0604020202020204" pitchFamily="34" charset="0"/>
            </a:endParaRPr>
          </a:p>
        </p:txBody>
      </p:sp>
      <p:pic>
        <p:nvPicPr>
          <p:cNvPr id="3706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6" y="2830514"/>
            <a:ext cx="47529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ZoneTexte 30"/>
          <p:cNvSpPr txBox="1"/>
          <p:nvPr/>
        </p:nvSpPr>
        <p:spPr>
          <a:xfrm>
            <a:off x="2228850" y="2708275"/>
            <a:ext cx="2713038" cy="369888"/>
          </a:xfrm>
          <a:prstGeom prst="rect">
            <a:avLst/>
          </a:prstGeom>
          <a:noFill/>
        </p:spPr>
        <p:txBody>
          <a:bodyPr wrap="none">
            <a:spAutoFit/>
          </a:bodyPr>
          <a:lstStyle/>
          <a:p>
            <a:pPr fontAlgn="base">
              <a:spcBef>
                <a:spcPct val="0"/>
              </a:spcBef>
              <a:spcAft>
                <a:spcPct val="0"/>
              </a:spcAft>
              <a:defRPr/>
            </a:pPr>
            <a:r>
              <a:rPr lang="fr-FR" b="1" u="sng" dirty="0">
                <a:solidFill>
                  <a:srgbClr val="006600"/>
                </a:solidFill>
                <a:latin typeface="Arial" panose="020B0604020202020204" pitchFamily="34" charset="0"/>
                <a:cs typeface="Arial" panose="020B0604020202020204" pitchFamily="34" charset="0"/>
              </a:rPr>
              <a:t>Quantum </a:t>
            </a:r>
            <a:r>
              <a:rPr lang="fr-FR" b="1" u="sng" dirty="0" err="1">
                <a:solidFill>
                  <a:srgbClr val="006600"/>
                </a:solidFill>
                <a:latin typeface="Arial" panose="020B0604020202020204" pitchFamily="34" charset="0"/>
                <a:cs typeface="Arial" panose="020B0604020202020204" pitchFamily="34" charset="0"/>
              </a:rPr>
              <a:t>Interferences</a:t>
            </a:r>
            <a:endParaRPr lang="fr-FR" b="1" u="sng" dirty="0">
              <a:solidFill>
                <a:srgbClr val="006600"/>
              </a:solidFill>
              <a:latin typeface="Arial" panose="020B0604020202020204" pitchFamily="34" charset="0"/>
              <a:cs typeface="Arial" panose="020B0604020202020204" pitchFamily="34" charset="0"/>
            </a:endParaRPr>
          </a:p>
        </p:txBody>
      </p:sp>
      <p:sp>
        <p:nvSpPr>
          <p:cNvPr id="32" name="ZoneTexte 31"/>
          <p:cNvSpPr txBox="1"/>
          <p:nvPr/>
        </p:nvSpPr>
        <p:spPr>
          <a:xfrm>
            <a:off x="6888164" y="2708275"/>
            <a:ext cx="2681287" cy="369888"/>
          </a:xfrm>
          <a:prstGeom prst="rect">
            <a:avLst/>
          </a:prstGeom>
          <a:noFill/>
        </p:spPr>
        <p:txBody>
          <a:bodyPr wrap="none">
            <a:spAutoFit/>
          </a:bodyPr>
          <a:lstStyle/>
          <a:p>
            <a:pPr fontAlgn="base">
              <a:spcBef>
                <a:spcPct val="0"/>
              </a:spcBef>
              <a:spcAft>
                <a:spcPct val="0"/>
              </a:spcAft>
              <a:defRPr/>
            </a:pPr>
            <a:r>
              <a:rPr lang="fr-FR" b="1" u="sng" dirty="0">
                <a:solidFill>
                  <a:srgbClr val="006600"/>
                </a:solidFill>
                <a:latin typeface="Arial" panose="020B0604020202020204" pitchFamily="34" charset="0"/>
                <a:cs typeface="Arial" panose="020B0604020202020204" pitchFamily="34" charset="0"/>
              </a:rPr>
              <a:t>CHANNEL interactions</a:t>
            </a:r>
            <a:endParaRPr lang="fr-FR" b="1" u="sng" dirty="0">
              <a:solidFill>
                <a:srgbClr val="006600"/>
              </a:solidFill>
              <a:latin typeface="Arial" panose="020B0604020202020204" pitchFamily="34" charset="0"/>
              <a:cs typeface="Arial" panose="020B0604020202020204" pitchFamily="34" charset="0"/>
            </a:endParaRPr>
          </a:p>
        </p:txBody>
      </p:sp>
      <p:sp>
        <p:nvSpPr>
          <p:cNvPr id="33" name="Rectangle 32"/>
          <p:cNvSpPr/>
          <p:nvPr/>
        </p:nvSpPr>
        <p:spPr bwMode="auto">
          <a:xfrm>
            <a:off x="1524000" y="-26988"/>
            <a:ext cx="9144000" cy="763588"/>
          </a:xfrm>
          <a:prstGeom prst="rect">
            <a:avLst/>
          </a:prstGeom>
          <a:solidFill>
            <a:schemeClr val="accent4">
              <a:lumMod val="85000"/>
              <a:lumOff val="15000"/>
            </a:schemeClr>
          </a:solidFill>
          <a:ln w="19050" cap="flat" cmpd="sng" algn="ctr">
            <a:noFill/>
            <a:prstDash val="solid"/>
            <a:round/>
            <a:headEnd type="none" w="med" len="med"/>
            <a:tailEnd type="triangle" w="med" len="med"/>
          </a:ln>
          <a:effectLst/>
        </p:spPr>
        <p:txBody>
          <a:bodyPr anchor="ctr"/>
          <a:lstStyle/>
          <a:p>
            <a:pPr marL="114300" indent="-457200" algn="ctr" eaLnBrk="0" fontAlgn="base" hangingPunct="0">
              <a:spcAft>
                <a:spcPct val="0"/>
              </a:spcAft>
              <a:defRPr/>
            </a:pPr>
            <a:endParaRPr lang="fr-FR" sz="2400" b="1" u="sng" kern="0" dirty="0">
              <a:solidFill>
                <a:srgbClr val="FFFFFF"/>
              </a:solidFill>
              <a:latin typeface="Arial" panose="020B0604020202020204" pitchFamily="34" charset="0"/>
              <a:cs typeface="Arial" panose="020B0604020202020204" pitchFamily="34" charset="0"/>
            </a:endParaRPr>
          </a:p>
        </p:txBody>
      </p:sp>
      <p:sp>
        <p:nvSpPr>
          <p:cNvPr id="3" name="Rectangle 2"/>
          <p:cNvSpPr/>
          <p:nvPr/>
        </p:nvSpPr>
        <p:spPr bwMode="auto">
          <a:xfrm>
            <a:off x="2640014" y="3860801"/>
            <a:ext cx="2592387" cy="360363"/>
          </a:xfrm>
          <a:prstGeom prst="rect">
            <a:avLst/>
          </a:prstGeom>
          <a:solidFill>
            <a:schemeClr val="bg1"/>
          </a:solidFill>
          <a:ln w="19050" cap="flat" cmpd="sng" algn="ctr">
            <a:solidFill>
              <a:schemeClr val="bg1"/>
            </a:solidFill>
            <a:prstDash val="solid"/>
            <a:round/>
            <a:headEnd type="none" w="med" len="med"/>
            <a:tailEnd type="triangle" w="med" len="med"/>
          </a:ln>
          <a:effectLst/>
        </p:spPr>
        <p:txBody>
          <a:bodyPr/>
          <a:lstStyle/>
          <a:p>
            <a:pPr fontAlgn="base">
              <a:spcBef>
                <a:spcPct val="0"/>
              </a:spcBef>
              <a:spcAft>
                <a:spcPct val="0"/>
              </a:spcAft>
              <a:defRPr/>
            </a:pPr>
            <a:r>
              <a:rPr lang="en-US" sz="2200" b="1" dirty="0">
                <a:solidFill>
                  <a:srgbClr val="FF0000"/>
                </a:solidFill>
              </a:rPr>
              <a:t>Dissociative state</a:t>
            </a:r>
            <a:endParaRPr lang="en-US" sz="2200" b="1" dirty="0">
              <a:solidFill>
                <a:srgbClr val="FF0000"/>
              </a:solidFill>
            </a:endParaRPr>
          </a:p>
        </p:txBody>
      </p:sp>
      <p:sp>
        <p:nvSpPr>
          <p:cNvPr id="34" name="Rectangle 33"/>
          <p:cNvSpPr/>
          <p:nvPr/>
        </p:nvSpPr>
        <p:spPr bwMode="auto">
          <a:xfrm>
            <a:off x="2316164" y="5584825"/>
            <a:ext cx="3095625" cy="215900"/>
          </a:xfrm>
          <a:prstGeom prst="rect">
            <a:avLst/>
          </a:prstGeom>
          <a:solidFill>
            <a:schemeClr val="bg1"/>
          </a:solidFill>
          <a:ln w="19050" cap="flat" cmpd="sng" algn="ctr">
            <a:solidFill>
              <a:schemeClr val="bg1"/>
            </a:solidFill>
            <a:prstDash val="solid"/>
            <a:round/>
            <a:headEnd type="none" w="med" len="med"/>
            <a:tailEnd type="triangle" w="med" len="med"/>
          </a:ln>
          <a:effectLst/>
        </p:spPr>
        <p:txBody>
          <a:bodyPr/>
          <a:lstStyle/>
          <a:p>
            <a:pPr fontAlgn="base">
              <a:spcBef>
                <a:spcPct val="0"/>
              </a:spcBef>
              <a:spcAft>
                <a:spcPct val="0"/>
              </a:spcAft>
              <a:defRPr/>
            </a:pPr>
            <a:r>
              <a:rPr lang="en-US" sz="2200" b="1" dirty="0">
                <a:solidFill>
                  <a:srgbClr val="3333CC"/>
                </a:solidFill>
              </a:rPr>
              <a:t>Bound (Rydberg) state</a:t>
            </a:r>
            <a:endParaRPr lang="en-US" sz="2200" b="1" dirty="0">
              <a:solidFill>
                <a:srgbClr val="3333CC"/>
              </a:solidFill>
            </a:endParaRPr>
          </a:p>
        </p:txBody>
      </p:sp>
      <p:sp>
        <p:nvSpPr>
          <p:cNvPr id="35" name="Rectangle 34"/>
          <p:cNvSpPr/>
          <p:nvPr/>
        </p:nvSpPr>
        <p:spPr bwMode="auto">
          <a:xfrm>
            <a:off x="7391400" y="3860801"/>
            <a:ext cx="2952750" cy="360363"/>
          </a:xfrm>
          <a:prstGeom prst="rect">
            <a:avLst/>
          </a:prstGeom>
          <a:solidFill>
            <a:schemeClr val="bg1"/>
          </a:solidFill>
          <a:ln w="19050" cap="flat" cmpd="sng" algn="ctr">
            <a:solidFill>
              <a:schemeClr val="bg1"/>
            </a:solidFill>
            <a:prstDash val="solid"/>
            <a:round/>
            <a:headEnd type="none" w="med" len="med"/>
            <a:tailEnd type="triangle" w="med" len="med"/>
          </a:ln>
          <a:effectLst/>
        </p:spPr>
        <p:txBody>
          <a:bodyPr/>
          <a:lstStyle/>
          <a:p>
            <a:pPr fontAlgn="base">
              <a:spcBef>
                <a:spcPct val="0"/>
              </a:spcBef>
              <a:spcAft>
                <a:spcPct val="0"/>
              </a:spcAft>
              <a:defRPr/>
            </a:pPr>
            <a:r>
              <a:rPr lang="en-US" sz="2200" b="1" dirty="0">
                <a:solidFill>
                  <a:srgbClr val="FF0000"/>
                </a:solidFill>
              </a:rPr>
              <a:t>D</a:t>
            </a:r>
            <a:r>
              <a:rPr lang="en-US" sz="2200" b="1" dirty="0">
                <a:solidFill>
                  <a:srgbClr val="3333CC"/>
                </a:solidFill>
              </a:rPr>
              <a:t>i</a:t>
            </a:r>
            <a:r>
              <a:rPr lang="en-US" sz="2200" b="1" dirty="0">
                <a:solidFill>
                  <a:srgbClr val="FF0000"/>
                </a:solidFill>
              </a:rPr>
              <a:t>s</a:t>
            </a:r>
            <a:r>
              <a:rPr lang="en-US" sz="2200" b="1" dirty="0">
                <a:solidFill>
                  <a:srgbClr val="3333CC"/>
                </a:solidFill>
              </a:rPr>
              <a:t>s</a:t>
            </a:r>
            <a:r>
              <a:rPr lang="en-US" sz="2200" b="1" dirty="0">
                <a:solidFill>
                  <a:srgbClr val="FF0000"/>
                </a:solidFill>
              </a:rPr>
              <a:t>o</a:t>
            </a:r>
            <a:r>
              <a:rPr lang="en-US" sz="2200" b="1" dirty="0">
                <a:solidFill>
                  <a:srgbClr val="3333CC"/>
                </a:solidFill>
              </a:rPr>
              <a:t>c</a:t>
            </a:r>
            <a:r>
              <a:rPr lang="en-US" sz="2200" b="1" dirty="0">
                <a:solidFill>
                  <a:srgbClr val="FF0000"/>
                </a:solidFill>
              </a:rPr>
              <a:t>i</a:t>
            </a:r>
            <a:r>
              <a:rPr lang="en-US" sz="2200" b="1" dirty="0">
                <a:solidFill>
                  <a:srgbClr val="3333CC"/>
                </a:solidFill>
              </a:rPr>
              <a:t>a</a:t>
            </a:r>
            <a:r>
              <a:rPr lang="en-US" sz="2200" b="1" dirty="0">
                <a:solidFill>
                  <a:srgbClr val="FF0000"/>
                </a:solidFill>
              </a:rPr>
              <a:t>t</a:t>
            </a:r>
            <a:r>
              <a:rPr lang="en-US" sz="2200" b="1" dirty="0">
                <a:solidFill>
                  <a:srgbClr val="3333CC"/>
                </a:solidFill>
              </a:rPr>
              <a:t>i</a:t>
            </a:r>
            <a:r>
              <a:rPr lang="en-US" sz="2200" b="1" dirty="0">
                <a:solidFill>
                  <a:srgbClr val="FF0000"/>
                </a:solidFill>
              </a:rPr>
              <a:t>v</a:t>
            </a:r>
            <a:r>
              <a:rPr lang="en-US" sz="2200" b="1" dirty="0">
                <a:solidFill>
                  <a:srgbClr val="3333CC"/>
                </a:solidFill>
              </a:rPr>
              <a:t>e</a:t>
            </a:r>
            <a:r>
              <a:rPr lang="en-US" sz="2200" b="1" dirty="0">
                <a:solidFill>
                  <a:srgbClr val="FF0000"/>
                </a:solidFill>
              </a:rPr>
              <a:t> e</a:t>
            </a:r>
            <a:r>
              <a:rPr lang="en-US" sz="2200" b="1" dirty="0">
                <a:solidFill>
                  <a:srgbClr val="3333CC"/>
                </a:solidFill>
              </a:rPr>
              <a:t>x</a:t>
            </a:r>
            <a:r>
              <a:rPr lang="en-US" sz="2200" b="1" dirty="0">
                <a:solidFill>
                  <a:srgbClr val="FF0000"/>
                </a:solidFill>
              </a:rPr>
              <a:t>c</a:t>
            </a:r>
            <a:r>
              <a:rPr lang="en-US" sz="2200" b="1" dirty="0">
                <a:solidFill>
                  <a:srgbClr val="3333CC"/>
                </a:solidFill>
              </a:rPr>
              <a:t>i</a:t>
            </a:r>
            <a:r>
              <a:rPr lang="en-US" sz="2200" b="1" dirty="0">
                <a:solidFill>
                  <a:srgbClr val="FF0000"/>
                </a:solidFill>
              </a:rPr>
              <a:t>t</a:t>
            </a:r>
            <a:r>
              <a:rPr lang="en-US" sz="2200" b="1" dirty="0">
                <a:solidFill>
                  <a:srgbClr val="3333CC"/>
                </a:solidFill>
              </a:rPr>
              <a:t>a</a:t>
            </a:r>
            <a:r>
              <a:rPr lang="en-US" sz="2200" b="1" dirty="0">
                <a:solidFill>
                  <a:srgbClr val="FF0000"/>
                </a:solidFill>
              </a:rPr>
              <a:t>t</a:t>
            </a:r>
            <a:r>
              <a:rPr lang="en-US" sz="2200" b="1" dirty="0">
                <a:solidFill>
                  <a:srgbClr val="3333CC"/>
                </a:solidFill>
              </a:rPr>
              <a:t>i</a:t>
            </a:r>
            <a:r>
              <a:rPr lang="en-US" sz="2200" b="1" dirty="0">
                <a:solidFill>
                  <a:srgbClr val="FF0000"/>
                </a:solidFill>
              </a:rPr>
              <a:t>o</a:t>
            </a:r>
            <a:r>
              <a:rPr lang="en-US" sz="2200" b="1" dirty="0">
                <a:solidFill>
                  <a:srgbClr val="3333CC"/>
                </a:solidFill>
              </a:rPr>
              <a:t>n</a:t>
            </a:r>
            <a:endParaRPr lang="en-US" sz="2200" b="1" dirty="0">
              <a:solidFill>
                <a:srgbClr val="3333CC"/>
              </a:solidFill>
            </a:endParaRPr>
          </a:p>
        </p:txBody>
      </p:sp>
      <p:sp>
        <p:nvSpPr>
          <p:cNvPr id="370704" name="Text Box 7"/>
          <p:cNvSpPr txBox="1">
            <a:spLocks noChangeArrowheads="1"/>
          </p:cNvSpPr>
          <p:nvPr/>
        </p:nvSpPr>
        <p:spPr bwMode="auto">
          <a:xfrm>
            <a:off x="1512888" y="42864"/>
            <a:ext cx="9144001"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2" charset="0"/>
                <a:ea typeface="Noto Sans CJK SC Regular" charset="0"/>
                <a:cs typeface="Noto Sans CJK SC Regular" charset="0"/>
              </a:defRPr>
            </a:lvl9pPr>
          </a:lstStyle>
          <a:p>
            <a:pPr algn="ctr" defTabSz="457200" fontAlgn="base">
              <a:spcBef>
                <a:spcPct val="0"/>
              </a:spcBef>
              <a:spcAft>
                <a:spcPct val="0"/>
              </a:spcAft>
              <a:buSzPct val="100000"/>
            </a:pPr>
            <a:r>
              <a:rPr lang="fr-FR" altLang="en-US" sz="3600" b="1">
                <a:solidFill>
                  <a:srgbClr val="FF3300"/>
                </a:solidFill>
                <a:latin typeface="Times New Roman" panose="02020603050405020304" pitchFamily="16" charset="0"/>
                <a:ea typeface="MS PGothic" panose="020B0600070205080204" pitchFamily="34" charset="-128"/>
              </a:rPr>
              <a:t>Main THEORETICAL approach: MQDT</a:t>
            </a:r>
            <a:endParaRPr lang="fr-FR" altLang="en-US" sz="3600" b="1">
              <a:solidFill>
                <a:srgbClr val="FF3300"/>
              </a:solidFill>
              <a:latin typeface="Times New Roman" panose="02020603050405020304" pitchFamily="16" charset="0"/>
              <a:ea typeface="MS PGothic" panose="020B0600070205080204" pitchFamily="34"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74786" name="Text Box 1"/>
          <p:cNvSpPr txBox="1">
            <a:spLocks noChangeArrowheads="1"/>
          </p:cNvSpPr>
          <p:nvPr/>
        </p:nvSpPr>
        <p:spPr bwMode="auto">
          <a:xfrm>
            <a:off x="1524000" y="396876"/>
            <a:ext cx="78867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spcBef>
                <a:spcPct val="0"/>
              </a:spcBef>
              <a:spcAft>
                <a:spcPct val="0"/>
              </a:spcAft>
              <a:buClrTx/>
            </a:pPr>
            <a:r>
              <a:rPr lang="en-US" altLang="en-US" sz="3200" b="1">
                <a:solidFill>
                  <a:srgbClr val="4472C4"/>
                </a:solidFill>
              </a:rPr>
              <a:t>THEORETICAL CONSIDERATIONS</a:t>
            </a:r>
            <a:endParaRPr lang="en-US" altLang="en-US" sz="3200" b="1">
              <a:solidFill>
                <a:srgbClr val="4472C4"/>
              </a:solidFill>
            </a:endParaRPr>
          </a:p>
        </p:txBody>
      </p:sp>
      <p:sp>
        <p:nvSpPr>
          <p:cNvPr id="374787" name="Text Box 2"/>
          <p:cNvSpPr txBox="1">
            <a:spLocks noChangeArrowheads="1"/>
          </p:cNvSpPr>
          <p:nvPr/>
        </p:nvSpPr>
        <p:spPr bwMode="auto">
          <a:xfrm>
            <a:off x="2152650" y="1825625"/>
            <a:ext cx="78867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endParaRPr lang="en-US" altLang="en-US" sz="4400" b="1">
              <a:solidFill>
                <a:srgbClr val="2F5597"/>
              </a:solidFill>
            </a:endParaRPr>
          </a:p>
          <a:p>
            <a:pPr algn="ctr" defTabSz="457200" fontAlgn="base">
              <a:lnSpc>
                <a:spcPct val="100000"/>
              </a:lnSpc>
              <a:spcBef>
                <a:spcPct val="0"/>
              </a:spcBef>
              <a:spcAft>
                <a:spcPct val="0"/>
              </a:spcAft>
              <a:buClrTx/>
            </a:pPr>
            <a:endParaRPr lang="en-US" altLang="en-US" sz="5400" b="1">
              <a:solidFill>
                <a:srgbClr val="2F5597"/>
              </a:solidFill>
            </a:endParaRPr>
          </a:p>
          <a:p>
            <a:pPr algn="ctr" defTabSz="457200" fontAlgn="base">
              <a:lnSpc>
                <a:spcPct val="100000"/>
              </a:lnSpc>
              <a:spcBef>
                <a:spcPct val="0"/>
              </a:spcBef>
              <a:spcAft>
                <a:spcPct val="0"/>
              </a:spcAft>
              <a:buClrTx/>
            </a:pPr>
            <a:r>
              <a:rPr lang="en-US" altLang="en-US" sz="5400" b="1">
                <a:solidFill>
                  <a:srgbClr val="2F5597"/>
                </a:solidFill>
              </a:rPr>
              <a:t>MQDT steps</a:t>
            </a:r>
            <a:endParaRPr lang="en-US" altLang="en-US" sz="5400" b="1">
              <a:solidFill>
                <a:srgbClr val="2F5597"/>
              </a:solidFill>
            </a:endParaRPr>
          </a:p>
        </p:txBody>
      </p:sp>
      <p:sp>
        <p:nvSpPr>
          <p:cNvPr id="6" name="Text Box 4"/>
          <p:cNvSpPr txBox="1">
            <a:spLocks noChangeArrowheads="1"/>
          </p:cNvSpPr>
          <p:nvPr/>
        </p:nvSpPr>
        <p:spPr bwMode="auto">
          <a:xfrm>
            <a:off x="10067026" y="6356473"/>
            <a:ext cx="2234242"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2" charset="0"/>
                <a:ea typeface="Noto Sans CJK SC Regular" charset="0"/>
                <a:cs typeface="Noto Sans CJK SC Regular" charset="0"/>
              </a:defRPr>
            </a:lvl1pPr>
            <a:lvl2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2" charset="0"/>
                <a:ea typeface="Noto Sans CJK SC Regular" charset="0"/>
                <a:cs typeface="Noto Sans CJK SC Regular" charset="0"/>
              </a:defRPr>
            </a:lvl2pPr>
            <a:lvl3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2" charset="0"/>
                <a:ea typeface="Noto Sans CJK SC Regular" charset="0"/>
                <a:cs typeface="Noto Sans CJK SC Regular" charset="0"/>
              </a:defRPr>
            </a:lvl3pPr>
            <a:lvl4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4pPr>
            <a:lvl5pPr>
              <a:lnSpc>
                <a:spcPct val="90000"/>
              </a:lnSpc>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5pPr>
            <a:lvl6pPr marL="25146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6pPr>
            <a:lvl7pPr marL="29718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7pPr>
            <a:lvl8pPr marL="34290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8pPr>
            <a:lvl9pPr marL="3886200" indent="-228600" defTabSz="457200" eaLnBrk="0" fontAlgn="base" hangingPunct="0">
              <a:lnSpc>
                <a:spcPct val="90000"/>
              </a:lnSpc>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2" charset="0"/>
                <a:ea typeface="Noto Sans CJK SC Regular" charset="0"/>
                <a:cs typeface="Noto Sans CJK SC Regular" charset="0"/>
              </a:defRPr>
            </a:lvl9pPr>
          </a:lstStyle>
          <a:p>
            <a:pPr algn="ctr" defTabSz="457200" fontAlgn="base">
              <a:lnSpc>
                <a:spcPct val="100000"/>
              </a:lnSpc>
              <a:spcBef>
                <a:spcPct val="0"/>
              </a:spcBef>
              <a:spcAft>
                <a:spcPct val="0"/>
              </a:spcAft>
              <a:buClrTx/>
            </a:pPr>
            <a:r>
              <a:rPr lang="en-US" altLang="en-US" sz="1200" dirty="0" smtClean="0">
                <a:solidFill>
                  <a:srgbClr val="FFFFFF"/>
                </a:solidFill>
                <a:sym typeface="+mn-ea"/>
              </a:rPr>
              <a:t>5th IWPBF</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8th  September 2025</a:t>
            </a:r>
            <a:endParaRPr lang="en-US" altLang="en-US" sz="1200" dirty="0" smtClean="0">
              <a:solidFill>
                <a:srgbClr val="FFFFFF"/>
              </a:solidFill>
            </a:endParaRPr>
          </a:p>
          <a:p>
            <a:pPr algn="ctr" defTabSz="457200" fontAlgn="base">
              <a:lnSpc>
                <a:spcPct val="100000"/>
              </a:lnSpc>
              <a:spcBef>
                <a:spcPct val="0"/>
              </a:spcBef>
              <a:spcAft>
                <a:spcPct val="0"/>
              </a:spcAft>
              <a:buClrTx/>
            </a:pPr>
            <a:r>
              <a:rPr lang="en-US" altLang="en-US" sz="1200" dirty="0" smtClean="0">
                <a:solidFill>
                  <a:srgbClr val="FFFFFF"/>
                </a:solidFill>
                <a:sym typeface="+mn-ea"/>
              </a:rPr>
              <a:t>Belgrade</a:t>
            </a:r>
            <a:endParaRPr lang="en-US" altLang="en-US" sz="1200" dirty="0" smtClean="0">
              <a:solidFill>
                <a:srgbClr val="FFFFFF"/>
              </a:solidFill>
            </a:endParaRPr>
          </a:p>
          <a:p>
            <a:pPr algn="ctr" defTabSz="457200" fontAlgn="base">
              <a:lnSpc>
                <a:spcPct val="100000"/>
              </a:lnSpc>
              <a:spcBef>
                <a:spcPct val="0"/>
              </a:spcBef>
              <a:spcAft>
                <a:spcPct val="0"/>
              </a:spcAft>
              <a:buClrTx/>
            </a:pPr>
            <a:endParaRPr lang="en-US" altLang="en-US" sz="1200" dirty="0" smtClean="0">
              <a:solidFill>
                <a:srgbClr val="FFFFFF"/>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4825" y="44450"/>
            <a:ext cx="6362700" cy="41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68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549276"/>
            <a:ext cx="4991100" cy="73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68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4" y="2197101"/>
            <a:ext cx="5991225" cy="523875"/>
          </a:xfrm>
          <a:prstGeom prst="rect">
            <a:avLst/>
          </a:prstGeom>
          <a:noFill/>
          <a:ln w="76320" cap="sq">
            <a:solidFill>
              <a:srgbClr val="00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68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339" y="3068638"/>
            <a:ext cx="3305175"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a:spLocks noRot="1" noChangeAspect="1" noMove="1" noResize="1" noEditPoints="1" noAdjustHandles="1" noChangeArrowheads="1" noChangeShapeType="1" noTextEdit="1"/>
          </p:cNvSpPr>
          <p:nvPr/>
        </p:nvSpPr>
        <p:spPr>
          <a:xfrm>
            <a:off x="4079776" y="1484785"/>
            <a:ext cx="2421624" cy="427809"/>
          </a:xfrm>
          <a:prstGeom prst="rect">
            <a:avLst/>
          </a:prstGeom>
          <a:blipFill rotWithShape="1">
            <a:blip r:embed="rId5"/>
            <a:stretch>
              <a:fillRect t="-94286" r="-16834" b="-154286"/>
            </a:stretch>
          </a:blipFill>
        </p:spPr>
        <p:txBody>
          <a:bodyPr/>
          <a:lstStyle/>
          <a:p>
            <a:pPr defTabSz="457200" eaLnBrk="0" fontAlgn="base" hangingPunct="0">
              <a:spcBef>
                <a:spcPct val="0"/>
              </a:spcBef>
              <a:spcAft>
                <a:spcPct val="0"/>
              </a:spcAft>
              <a:buClr>
                <a:srgbClr val="000000"/>
              </a:buClr>
              <a:buSzPct val="100000"/>
              <a:defRPr/>
            </a:pPr>
            <a:r>
              <a:rPr lang="en-US">
                <a:noFill/>
                <a:latin typeface="Calibri" panose="020F0502020204030204" pitchFamily="32" charset="0"/>
              </a:rPr>
              <a:t> </a:t>
            </a:r>
            <a:endParaRPr lang="en-US">
              <a:noFill/>
              <a:latin typeface="Calibri" panose="020F0502020204030204" pitchFamily="32" charset="0"/>
            </a:endParaRPr>
          </a:p>
        </p:txBody>
      </p:sp>
      <p:pic>
        <p:nvPicPr>
          <p:cNvPr id="37683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989" y="4581525"/>
            <a:ext cx="6859587"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2"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4825" y="44450"/>
            <a:ext cx="6362700" cy="41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8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692151"/>
            <a:ext cx="4991100" cy="73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8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484314"/>
            <a:ext cx="59912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8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4" y="2276475"/>
            <a:ext cx="3305175"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88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3213100"/>
            <a:ext cx="6172200" cy="514350"/>
          </a:xfrm>
          <a:prstGeom prst="rect">
            <a:avLst/>
          </a:prstGeom>
          <a:noFill/>
          <a:ln w="76320" cap="sq">
            <a:solidFill>
              <a:srgbClr val="00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88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3975" y="4005264"/>
            <a:ext cx="3067050" cy="88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ext Box 1"/>
          <p:cNvSpPr txBox="1">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6" charset="0"/>
                <a:ea typeface="MS PGothic" panose="020B0600070205080204" pitchFamily="34" charset="-128"/>
              </a:defRPr>
            </a:lvl1pPr>
            <a:lvl2pPr>
              <a:spcBef>
                <a:spcPts val="7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6" charset="0"/>
                <a:ea typeface="MS PGothic" panose="020B0600070205080204" pitchFamily="34" charset="-128"/>
              </a:defRPr>
            </a:lvl2pPr>
            <a:lvl3pPr>
              <a:spcBef>
                <a:spcPts val="6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6" charset="0"/>
                <a:ea typeface="MS PGothic" panose="020B0600070205080204" pitchFamily="34" charset="-128"/>
              </a:defRPr>
            </a:lvl3pPr>
            <a:lvl4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4pPr>
            <a:lvl5pPr>
              <a:spcBef>
                <a:spcPts val="500"/>
              </a:spcBef>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6" charset="0"/>
                <a:ea typeface="MS PGothic" panose="020B0600070205080204" pitchFamily="34" charset="-128"/>
              </a:defRPr>
            </a:lvl9pPr>
          </a:lstStyle>
          <a:p>
            <a:pPr algn="ctr" defTabSz="457200" fontAlgn="base">
              <a:spcBef>
                <a:spcPct val="0"/>
              </a:spcBef>
              <a:spcAft>
                <a:spcPct val="0"/>
              </a:spcAft>
              <a:buClrTx/>
            </a:pPr>
            <a:r>
              <a:rPr lang="en-GB" altLang="en-US" sz="1400"/>
              <a:t>2011/11/24-27, TIM11</a:t>
            </a:r>
            <a:endParaRPr lang="en-GB" altLang="en-US" sz="1400"/>
          </a:p>
        </p:txBody>
      </p:sp>
      <p:pic>
        <p:nvPicPr>
          <p:cNvPr id="380931"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4825" y="44450"/>
            <a:ext cx="6362700" cy="41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09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392114"/>
            <a:ext cx="4991100" cy="73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09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125539"/>
            <a:ext cx="5991225"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09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151" y="1484313"/>
            <a:ext cx="3305175"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093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2276475"/>
            <a:ext cx="6172200" cy="514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093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75" y="2781300"/>
            <a:ext cx="2922588" cy="84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0937"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850" y="3573464"/>
            <a:ext cx="6724650" cy="447675"/>
          </a:xfrm>
          <a:prstGeom prst="rect">
            <a:avLst/>
          </a:prstGeom>
          <a:noFill/>
          <a:ln w="57240" cap="sq">
            <a:solidFill>
              <a:srgbClr val="00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093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8214" y="4076701"/>
            <a:ext cx="7839075" cy="2028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0939"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8825" y="6118225"/>
            <a:ext cx="3028950" cy="495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bg1"/>
          </a:solidFill>
          <a:prstDash val="solid"/>
          <a:round/>
          <a:headEnd type="none" w="med" len="med"/>
          <a:tailEnd type="triangl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smtClean="0">
            <a:ln>
              <a:noFill/>
            </a:ln>
            <a:solidFill>
              <a:schemeClr val="tx1"/>
            </a:solidFill>
            <a:effectLst/>
            <a:latin typeface="Times New Roman" panose="02020603050405020304" pitchFamily="16" charset="0"/>
          </a:defRPr>
        </a:defPPr>
      </a:lstStyle>
    </a:spDef>
    <a:lnDef>
      <a:spPr bwMode="auto">
        <a:xfrm>
          <a:off x="0" y="0"/>
          <a:ext cx="1" cy="1"/>
        </a:xfrm>
        <a:custGeom>
          <a:avLst/>
          <a:gdLst/>
          <a:ahLst/>
          <a:cxnLst/>
          <a:rect l="0" t="0" r="0" b="0"/>
          <a:pathLst/>
        </a:custGeom>
        <a:solidFill>
          <a:schemeClr val="bg1"/>
        </a:solidFill>
        <a:ln w="19050" cap="flat" cmpd="sng" algn="ctr">
          <a:solidFill>
            <a:schemeClr val="bg1"/>
          </a:solidFill>
          <a:prstDash val="solid"/>
          <a:round/>
          <a:headEnd type="none" w="med" len="med"/>
          <a:tailEnd type="triangl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smtClean="0">
            <a:ln>
              <a:noFill/>
            </a:ln>
            <a:solidFill>
              <a:schemeClr val="tx1"/>
            </a:solidFill>
            <a:effectLst/>
            <a:latin typeface="Times New Roman" panose="02020603050405020304" pitchFamily="16"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bg1"/>
          </a:solidFill>
          <a:prstDash val="solid"/>
          <a:round/>
          <a:headEnd type="none" w="med" len="med"/>
          <a:tailEnd type="triangl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smtClean="0">
            <a:ln>
              <a:noFill/>
            </a:ln>
            <a:solidFill>
              <a:schemeClr val="tx1"/>
            </a:solidFill>
            <a:effectLst/>
            <a:latin typeface="Times New Roman" panose="02020603050405020304" pitchFamily="16" charset="0"/>
          </a:defRPr>
        </a:defPPr>
      </a:lstStyle>
    </a:spDef>
    <a:lnDef>
      <a:spPr bwMode="auto">
        <a:xfrm>
          <a:off x="0" y="0"/>
          <a:ext cx="1" cy="1"/>
        </a:xfrm>
        <a:custGeom>
          <a:avLst/>
          <a:gdLst/>
          <a:ahLst/>
          <a:cxnLst/>
          <a:rect l="0" t="0" r="0" b="0"/>
          <a:pathLst/>
        </a:custGeom>
        <a:solidFill>
          <a:schemeClr val="bg1"/>
        </a:solidFill>
        <a:ln w="19050" cap="flat" cmpd="sng" algn="ctr">
          <a:solidFill>
            <a:schemeClr val="bg1"/>
          </a:solidFill>
          <a:prstDash val="solid"/>
          <a:round/>
          <a:headEnd type="none" w="med" len="med"/>
          <a:tailEnd type="triangl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smtClean="0">
            <a:ln>
              <a:noFill/>
            </a:ln>
            <a:solidFill>
              <a:schemeClr val="tx1"/>
            </a:solidFill>
            <a:effectLst/>
            <a:latin typeface="Times New Roman" panose="02020603050405020304" pitchFamily="16"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Noto Sans CJK SC Regular"/>
        <a:cs typeface="Noto Sans CJK SC Regular"/>
      </a:majorFont>
      <a:minorFont>
        <a:latin typeface="Times New Roman"/>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Noto Sans CJK SC Regular"/>
        <a:cs typeface="Noto Sans CJK SC Regular"/>
      </a:majorFont>
      <a:minorFont>
        <a:latin typeface="Times New Roman"/>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Noto Sans CJK SC Regular"/>
        <a:cs typeface="Noto Sans CJK SC Regular"/>
      </a:majorFont>
      <a:minorFont>
        <a:latin typeface="Times New Roman"/>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Noto Sans CJK SC Regular"/>
        <a:cs typeface="Noto Sans CJK SC Regular"/>
      </a:majorFont>
      <a:minorFont>
        <a:latin typeface="Times New Roman"/>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8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Noto Sans CJK SC Regular"/>
        <a:cs typeface="Noto Sans CJK SC Regular"/>
      </a:majorFont>
      <a:minorFont>
        <a:latin typeface="Times New Roman"/>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Light"/>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kumimoji="0" lang="en-GB" altLang="en-US" sz="1800" b="0" i="0" u="none" strike="noStrike" cap="none" normalizeH="0" baseline="0" smtClean="0">
            <a:ln>
              <a:noFill/>
            </a:ln>
            <a:solidFill>
              <a:schemeClr val="bg1"/>
            </a:solidFill>
            <a:effectLst/>
            <a:latin typeface="Calibri" panose="020F0502020204030204"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bg1"/>
          </a:solidFill>
          <a:prstDash val="solid"/>
          <a:round/>
          <a:headEnd type="none" w="med" len="med"/>
          <a:tailEnd type="triangl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smtClean="0">
            <a:ln>
              <a:noFill/>
            </a:ln>
            <a:solidFill>
              <a:schemeClr val="tx1"/>
            </a:solidFill>
            <a:effectLst/>
            <a:latin typeface="Times New Roman" panose="02020603050405020304" pitchFamily="16" charset="0"/>
          </a:defRPr>
        </a:defPPr>
      </a:lstStyle>
    </a:spDef>
    <a:lnDef>
      <a:spPr bwMode="auto">
        <a:xfrm>
          <a:off x="0" y="0"/>
          <a:ext cx="1" cy="1"/>
        </a:xfrm>
        <a:custGeom>
          <a:avLst/>
          <a:gdLst/>
          <a:ahLst/>
          <a:cxnLst/>
          <a:rect l="0" t="0" r="0" b="0"/>
          <a:pathLst/>
        </a:custGeom>
        <a:solidFill>
          <a:schemeClr val="bg1"/>
        </a:solidFill>
        <a:ln w="19050" cap="flat" cmpd="sng" algn="ctr">
          <a:solidFill>
            <a:schemeClr val="bg1"/>
          </a:solidFill>
          <a:prstDash val="solid"/>
          <a:round/>
          <a:headEnd type="none" w="med" len="med"/>
          <a:tailEnd type="triangl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smtClean="0">
            <a:ln>
              <a:noFill/>
            </a:ln>
            <a:solidFill>
              <a:schemeClr val="tx1"/>
            </a:solidFill>
            <a:effectLst/>
            <a:latin typeface="Times New Roman" panose="02020603050405020304" pitchFamily="16"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7448</Words>
  <Application>WPS Presentation</Application>
  <PresentationFormat>Widescreen</PresentationFormat>
  <Paragraphs>319</Paragraphs>
  <Slides>44</Slides>
  <Notes>39</Notes>
  <HiddenSlides>0</HiddenSlides>
  <MMClips>0</MMClips>
  <ScaleCrop>false</ScaleCrop>
  <HeadingPairs>
    <vt:vector size="8" baseType="variant">
      <vt:variant>
        <vt:lpstr>已用的字体</vt:lpstr>
      </vt:variant>
      <vt:variant>
        <vt:i4>14</vt:i4>
      </vt:variant>
      <vt:variant>
        <vt:lpstr>主题</vt:lpstr>
      </vt:variant>
      <vt:variant>
        <vt:i4>21</vt:i4>
      </vt:variant>
      <vt:variant>
        <vt:lpstr>嵌入 OLE 服务器</vt:lpstr>
      </vt:variant>
      <vt:variant>
        <vt:i4>1</vt:i4>
      </vt:variant>
      <vt:variant>
        <vt:lpstr>幻灯片标题</vt:lpstr>
      </vt:variant>
      <vt:variant>
        <vt:i4>44</vt:i4>
      </vt:variant>
    </vt:vector>
  </HeadingPairs>
  <TitlesOfParts>
    <vt:vector size="80" baseType="lpstr">
      <vt:lpstr>Arial</vt:lpstr>
      <vt:lpstr>SimSun</vt:lpstr>
      <vt:lpstr>Wingdings</vt:lpstr>
      <vt:lpstr>Times New Roman</vt:lpstr>
      <vt:lpstr>Calibri</vt:lpstr>
      <vt:lpstr>Calibri Light</vt:lpstr>
      <vt:lpstr>Noto Sans CJK SC Regular</vt:lpstr>
      <vt:lpstr>Segoe Print</vt:lpstr>
      <vt:lpstr>DejaVu Sans</vt:lpstr>
      <vt:lpstr>Times New Roman</vt:lpstr>
      <vt:lpstr>MS PGothic</vt:lpstr>
      <vt:lpstr>AR PL UMing HK</vt:lpstr>
      <vt:lpstr>Arial Unicode MS</vt:lpstr>
      <vt:lpstr>Arial</vt:lpstr>
      <vt:lpstr>1_Office Theme</vt:lpstr>
      <vt:lpstr>6_Office Theme</vt:lpstr>
      <vt:lpstr>11_Office Theme</vt:lpstr>
      <vt:lpstr>76_Office Theme</vt:lpstr>
      <vt:lpstr>15_Office Theme</vt:lpstr>
      <vt:lpstr>7_Office Theme</vt:lpstr>
      <vt:lpstr>Office Theme</vt:lpstr>
      <vt:lpstr>5_Office Theme</vt:lpstr>
      <vt:lpstr>3_Modèle par défaut</vt:lpstr>
      <vt:lpstr>9_Office Theme</vt:lpstr>
      <vt:lpstr>4_Modèle par défaut</vt:lpstr>
      <vt:lpstr>5_Modèle par défaut</vt:lpstr>
      <vt:lpstr>47_Office Theme</vt:lpstr>
      <vt:lpstr>90_Office Theme</vt:lpstr>
      <vt:lpstr>86_Office Theme</vt:lpstr>
      <vt:lpstr>116_Office Theme</vt:lpstr>
      <vt:lpstr>122_Office Theme</vt:lpstr>
      <vt:lpstr>10_Office Theme</vt:lpstr>
      <vt:lpstr>89_Office Theme</vt:lpstr>
      <vt:lpstr>16_Office Theme</vt:lpstr>
      <vt:lpstr>2_Office Theme</vt:lpstr>
      <vt:lpstr>Word.Picture.8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Nicolina Pop</cp:lastModifiedBy>
  <cp:revision>47</cp:revision>
  <dcterms:created xsi:type="dcterms:W3CDTF">2025-03-15T05:44:00Z</dcterms:created>
  <dcterms:modified xsi:type="dcterms:W3CDTF">2025-09-04T09:57:51Z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F52AB99B71B648E3ABF7F37C1A3EA051_13</vt:lpwstr>
  </property>
  <property fmtid="{D5CDD505-2E9C-101B-9397-08002B2CF9AE}" pid="3" name="KSOProductBuildVer">
    <vt:lpwstr>1033-12.2.0.21931</vt:lpwstr>
  </property>
</Properties>
</file>